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720"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68269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82172"/>
            <a:ext cx="7556421" cy="1027033"/>
          </a:xfrm>
          <a:prstGeom prst="rect">
            <a:avLst/>
          </a:prstGeom>
          <a:noFill/>
          <a:ln/>
        </p:spPr>
        <p:txBody>
          <a:bodyPr wrap="none" lIns="0" tIns="0" rIns="0" bIns="0" rtlCol="0" anchor="t"/>
          <a:lstStyle/>
          <a:p>
            <a:pPr marL="0" indent="0" algn="l">
              <a:lnSpc>
                <a:spcPts val="8050"/>
              </a:lnSpc>
              <a:buNone/>
            </a:pPr>
            <a:r>
              <a:rPr lang="en-US" sz="6450" dirty="0">
                <a:solidFill>
                  <a:srgbClr val="020202"/>
                </a:solidFill>
                <a:latin typeface="Aptos" panose="020B0004020202020204" pitchFamily="34" charset="0"/>
                <a:ea typeface="PT Serif" pitchFamily="34" charset="-122"/>
                <a:cs typeface="PT Serif" pitchFamily="34" charset="-120"/>
              </a:rPr>
              <a:t>CampusSync AI</a:t>
            </a:r>
            <a:endParaRPr lang="en-US" sz="6450" dirty="0">
              <a:latin typeface="Aptos" panose="020B0004020202020204" pitchFamily="34" charset="0"/>
            </a:endParaRPr>
          </a:p>
        </p:txBody>
      </p:sp>
      <p:sp>
        <p:nvSpPr>
          <p:cNvPr id="4" name="Text 1"/>
          <p:cNvSpPr/>
          <p:nvPr/>
        </p:nvSpPr>
        <p:spPr>
          <a:xfrm>
            <a:off x="6280190" y="2549366"/>
            <a:ext cx="6596658" cy="744260"/>
          </a:xfrm>
          <a:prstGeom prst="rect">
            <a:avLst/>
          </a:prstGeom>
          <a:noFill/>
          <a:ln/>
        </p:spPr>
        <p:txBody>
          <a:bodyPr wrap="none" lIns="0" tIns="0" rIns="0" bIns="0" rtlCol="0" anchor="t"/>
          <a:lstStyle/>
          <a:p>
            <a:pPr marL="0" indent="0" algn="l">
              <a:lnSpc>
                <a:spcPts val="5850"/>
              </a:lnSpc>
              <a:buNone/>
            </a:pPr>
            <a:r>
              <a:rPr lang="en-US" sz="4650" dirty="0">
                <a:solidFill>
                  <a:srgbClr val="020202"/>
                </a:solidFill>
                <a:latin typeface="Aptos" panose="020B0004020202020204" pitchFamily="34" charset="0"/>
                <a:ea typeface="PT Serif" pitchFamily="34" charset="-122"/>
                <a:cs typeface="PT Serif" pitchFamily="34" charset="-120"/>
              </a:rPr>
              <a:t>Smart College Event Hub</a:t>
            </a:r>
            <a:endParaRPr lang="en-US" sz="4650" dirty="0">
              <a:latin typeface="Aptos" panose="020B0004020202020204" pitchFamily="34" charset="0"/>
            </a:endParaRPr>
          </a:p>
        </p:txBody>
      </p:sp>
      <p:sp>
        <p:nvSpPr>
          <p:cNvPr id="5" name="Text 2"/>
          <p:cNvSpPr/>
          <p:nvPr/>
        </p:nvSpPr>
        <p:spPr>
          <a:xfrm>
            <a:off x="6280190" y="3633788"/>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Prepared By:</a:t>
            </a:r>
            <a:endParaRPr lang="en-US" sz="1750" dirty="0">
              <a:latin typeface="Aptos" panose="020B0004020202020204" pitchFamily="34" charset="0"/>
            </a:endParaRPr>
          </a:p>
        </p:txBody>
      </p:sp>
      <p:sp>
        <p:nvSpPr>
          <p:cNvPr id="6" name="Text 3"/>
          <p:cNvSpPr/>
          <p:nvPr/>
        </p:nvSpPr>
        <p:spPr>
          <a:xfrm>
            <a:off x="6280190" y="4251841"/>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Name		: Masrani Kasak </a:t>
            </a:r>
            <a:r>
              <a:rPr lang="en-US" sz="1750" dirty="0" err="1">
                <a:solidFill>
                  <a:srgbClr val="383838"/>
                </a:solidFill>
                <a:latin typeface="Aptos" panose="020B0004020202020204" pitchFamily="34" charset="0"/>
                <a:ea typeface="DM Sans" pitchFamily="34" charset="-122"/>
                <a:cs typeface="DM Sans" pitchFamily="34" charset="-120"/>
              </a:rPr>
              <a:t>Atulbhai</a:t>
            </a:r>
            <a:endParaRPr lang="en-US" sz="1750" dirty="0">
              <a:solidFill>
                <a:srgbClr val="383838"/>
              </a:solidFill>
              <a:latin typeface="Aptos" panose="020B0004020202020204" pitchFamily="34" charset="0"/>
              <a:ea typeface="DM Sans" pitchFamily="34" charset="-122"/>
              <a:cs typeface="DM Sans" pitchFamily="34" charset="-120"/>
            </a:endParaRPr>
          </a:p>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Roll No		: 06</a:t>
            </a:r>
          </a:p>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Enrollment No	: 23002170110083</a:t>
            </a:r>
          </a:p>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Batch		: A1</a:t>
            </a:r>
          </a:p>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Branch		: CE</a:t>
            </a:r>
            <a:endParaRPr lang="en-US" sz="1750" dirty="0">
              <a:latin typeface="Aptos" panose="020B0004020202020204" pitchFamily="34" charset="0"/>
            </a:endParaRPr>
          </a:p>
        </p:txBody>
      </p:sp>
      <p:sp>
        <p:nvSpPr>
          <p:cNvPr id="7" name="Rectangle: Beveled 6">
            <a:extLst>
              <a:ext uri="{FF2B5EF4-FFF2-40B4-BE49-F238E27FC236}">
                <a16:creationId xmlns:a16="http://schemas.microsoft.com/office/drawing/2014/main" id="{A566F9D2-7098-7D73-30D1-3D52B13EB102}"/>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Aptos" panose="020B0004020202020204" pitchFamily="34" charset="0"/>
            </a:endParaRPr>
          </a:p>
        </p:txBody>
      </p:sp>
      <p:pic>
        <p:nvPicPr>
          <p:cNvPr id="8" name="Picture 7">
            <a:extLst>
              <a:ext uri="{FF2B5EF4-FFF2-40B4-BE49-F238E27FC236}">
                <a16:creationId xmlns:a16="http://schemas.microsoft.com/office/drawing/2014/main" id="{B1E7EC52-D400-6F38-843D-08C5012D2D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826681" y="690682"/>
            <a:ext cx="2977039" cy="372070"/>
          </a:xfrm>
          <a:prstGeom prst="rect">
            <a:avLst/>
          </a:prstGeom>
          <a:noFill/>
          <a:ln/>
        </p:spPr>
        <p:txBody>
          <a:bodyPr wrap="none" lIns="0" tIns="0" rIns="0" bIns="0" rtlCol="0" anchor="t"/>
          <a:lstStyle/>
          <a:p>
            <a:pPr marL="0" indent="0" algn="ctr">
              <a:lnSpc>
                <a:spcPts val="2900"/>
              </a:lnSpc>
              <a:buNone/>
            </a:pPr>
            <a:r>
              <a:rPr lang="en-US" sz="2300" dirty="0">
                <a:solidFill>
                  <a:srgbClr val="020202"/>
                </a:solidFill>
                <a:latin typeface="Aptos" panose="020B0004020202020204" pitchFamily="34" charset="0"/>
                <a:ea typeface="PT Serif" pitchFamily="34" charset="-122"/>
                <a:cs typeface="PT Serif" pitchFamily="34" charset="-120"/>
              </a:rPr>
              <a:t>Agenda</a:t>
            </a:r>
            <a:endParaRPr lang="en-US" sz="2300" dirty="0">
              <a:latin typeface="Aptos" panose="020B0004020202020204" pitchFamily="34" charset="0"/>
            </a:endParaRPr>
          </a:p>
        </p:txBody>
      </p:sp>
      <p:sp>
        <p:nvSpPr>
          <p:cNvPr id="3" name="Text 1"/>
          <p:cNvSpPr/>
          <p:nvPr/>
        </p:nvSpPr>
        <p:spPr>
          <a:xfrm>
            <a:off x="3901321" y="1289566"/>
            <a:ext cx="6827639" cy="744260"/>
          </a:xfrm>
          <a:prstGeom prst="rect">
            <a:avLst/>
          </a:prstGeom>
          <a:noFill/>
          <a:ln/>
        </p:spPr>
        <p:txBody>
          <a:bodyPr wrap="none" lIns="0" tIns="0" rIns="0" bIns="0" rtlCol="0" anchor="t"/>
          <a:lstStyle/>
          <a:p>
            <a:pPr marL="0" indent="0" algn="ctr">
              <a:lnSpc>
                <a:spcPts val="5850"/>
              </a:lnSpc>
              <a:buNone/>
            </a:pPr>
            <a:r>
              <a:rPr lang="en-US" sz="4650" dirty="0">
                <a:solidFill>
                  <a:srgbClr val="020202"/>
                </a:solidFill>
                <a:latin typeface="Aptos" panose="020B0004020202020204" pitchFamily="34" charset="0"/>
                <a:ea typeface="PT Serif" pitchFamily="34" charset="-122"/>
                <a:cs typeface="PT Serif" pitchFamily="34" charset="-120"/>
              </a:rPr>
              <a:t>Unveiling CampusSync AI</a:t>
            </a:r>
            <a:endParaRPr lang="en-US" sz="4650" dirty="0">
              <a:latin typeface="Aptos" panose="020B0004020202020204" pitchFamily="34" charset="0"/>
            </a:endParaRPr>
          </a:p>
        </p:txBody>
      </p:sp>
      <p:sp>
        <p:nvSpPr>
          <p:cNvPr id="4" name="Text 2"/>
          <p:cNvSpPr/>
          <p:nvPr/>
        </p:nvSpPr>
        <p:spPr>
          <a:xfrm>
            <a:off x="793790" y="2373987"/>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PT Serif Light" pitchFamily="34" charset="-122"/>
                <a:cs typeface="PT Serif Light" pitchFamily="34" charset="-120"/>
              </a:rPr>
              <a:t>01</a:t>
            </a:r>
            <a:endParaRPr lang="en-US" sz="1750" dirty="0">
              <a:latin typeface="Aptos" panose="020B0004020202020204" pitchFamily="34" charset="0"/>
            </a:endParaRPr>
          </a:p>
        </p:txBody>
      </p:sp>
      <p:sp>
        <p:nvSpPr>
          <p:cNvPr id="5" name="Shape 3"/>
          <p:cNvSpPr/>
          <p:nvPr/>
        </p:nvSpPr>
        <p:spPr>
          <a:xfrm>
            <a:off x="793790" y="2729032"/>
            <a:ext cx="6407944" cy="30480"/>
          </a:xfrm>
          <a:prstGeom prst="rect">
            <a:avLst/>
          </a:prstGeom>
          <a:solidFill>
            <a:srgbClr val="E04F00"/>
          </a:solidFill>
          <a:ln/>
        </p:spPr>
      </p:sp>
      <p:sp>
        <p:nvSpPr>
          <p:cNvPr id="6" name="Text 4"/>
          <p:cNvSpPr/>
          <p:nvPr/>
        </p:nvSpPr>
        <p:spPr>
          <a:xfrm>
            <a:off x="793790" y="290333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Aptos" panose="020B0004020202020204" pitchFamily="34" charset="0"/>
                <a:ea typeface="PT Serif" pitchFamily="34" charset="-122"/>
                <a:cs typeface="PT Serif" pitchFamily="34" charset="-120"/>
              </a:rPr>
              <a:t>Introduction</a:t>
            </a:r>
            <a:endParaRPr lang="en-US" sz="2300" dirty="0">
              <a:latin typeface="Aptos" panose="020B0004020202020204" pitchFamily="34" charset="0"/>
            </a:endParaRPr>
          </a:p>
        </p:txBody>
      </p:sp>
      <p:sp>
        <p:nvSpPr>
          <p:cNvPr id="7" name="Text 5"/>
          <p:cNvSpPr/>
          <p:nvPr/>
        </p:nvSpPr>
        <p:spPr>
          <a:xfrm>
            <a:off x="793790" y="3411498"/>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Purpose &amp; Vision</a:t>
            </a:r>
            <a:endParaRPr lang="en-US" sz="1750" dirty="0">
              <a:latin typeface="Aptos" panose="020B0004020202020204" pitchFamily="34" charset="0"/>
            </a:endParaRPr>
          </a:p>
        </p:txBody>
      </p:sp>
      <p:sp>
        <p:nvSpPr>
          <p:cNvPr id="8" name="Text 6"/>
          <p:cNvSpPr/>
          <p:nvPr/>
        </p:nvSpPr>
        <p:spPr>
          <a:xfrm>
            <a:off x="7428548" y="2373987"/>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PT Serif Light" pitchFamily="34" charset="-122"/>
                <a:cs typeface="PT Serif Light" pitchFamily="34" charset="-120"/>
              </a:rPr>
              <a:t>02</a:t>
            </a:r>
            <a:endParaRPr lang="en-US" sz="1750" dirty="0">
              <a:latin typeface="Aptos" panose="020B0004020202020204" pitchFamily="34" charset="0"/>
            </a:endParaRPr>
          </a:p>
        </p:txBody>
      </p:sp>
      <p:sp>
        <p:nvSpPr>
          <p:cNvPr id="9" name="Shape 7"/>
          <p:cNvSpPr/>
          <p:nvPr/>
        </p:nvSpPr>
        <p:spPr>
          <a:xfrm>
            <a:off x="7428548" y="2729032"/>
            <a:ext cx="6408063" cy="30480"/>
          </a:xfrm>
          <a:prstGeom prst="rect">
            <a:avLst/>
          </a:prstGeom>
          <a:solidFill>
            <a:srgbClr val="E04F00"/>
          </a:solidFill>
          <a:ln/>
        </p:spPr>
      </p:sp>
      <p:sp>
        <p:nvSpPr>
          <p:cNvPr id="10" name="Text 8"/>
          <p:cNvSpPr/>
          <p:nvPr/>
        </p:nvSpPr>
        <p:spPr>
          <a:xfrm>
            <a:off x="7428548" y="290333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Aptos" panose="020B0004020202020204" pitchFamily="34" charset="0"/>
                <a:ea typeface="PT Serif" pitchFamily="34" charset="-122"/>
                <a:cs typeface="PT Serif" pitchFamily="34" charset="-120"/>
              </a:rPr>
              <a:t>Architecture</a:t>
            </a:r>
            <a:endParaRPr lang="en-US" sz="2300" dirty="0">
              <a:latin typeface="Aptos" panose="020B0004020202020204" pitchFamily="34" charset="0"/>
            </a:endParaRPr>
          </a:p>
        </p:txBody>
      </p:sp>
      <p:sp>
        <p:nvSpPr>
          <p:cNvPr id="11" name="Text 9"/>
          <p:cNvSpPr/>
          <p:nvPr/>
        </p:nvSpPr>
        <p:spPr>
          <a:xfrm>
            <a:off x="7428548" y="3411498"/>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Technology &amp; Systems</a:t>
            </a:r>
            <a:endParaRPr lang="en-US" sz="1750" dirty="0">
              <a:latin typeface="Aptos" panose="020B0004020202020204" pitchFamily="34" charset="0"/>
            </a:endParaRPr>
          </a:p>
        </p:txBody>
      </p:sp>
      <p:sp>
        <p:nvSpPr>
          <p:cNvPr id="12" name="Text 10"/>
          <p:cNvSpPr/>
          <p:nvPr/>
        </p:nvSpPr>
        <p:spPr>
          <a:xfrm>
            <a:off x="793790" y="417123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PT Serif Light" pitchFamily="34" charset="-122"/>
                <a:cs typeface="PT Serif Light" pitchFamily="34" charset="-120"/>
              </a:rPr>
              <a:t>03</a:t>
            </a:r>
            <a:endParaRPr lang="en-US" sz="1750" dirty="0">
              <a:latin typeface="Aptos" panose="020B0004020202020204" pitchFamily="34" charset="0"/>
            </a:endParaRPr>
          </a:p>
        </p:txBody>
      </p:sp>
      <p:sp>
        <p:nvSpPr>
          <p:cNvPr id="13" name="Shape 11"/>
          <p:cNvSpPr/>
          <p:nvPr/>
        </p:nvSpPr>
        <p:spPr>
          <a:xfrm>
            <a:off x="793790" y="4526280"/>
            <a:ext cx="6407944" cy="30480"/>
          </a:xfrm>
          <a:prstGeom prst="rect">
            <a:avLst/>
          </a:prstGeom>
          <a:solidFill>
            <a:srgbClr val="E04F00"/>
          </a:solidFill>
          <a:ln/>
        </p:spPr>
      </p:sp>
      <p:sp>
        <p:nvSpPr>
          <p:cNvPr id="14" name="Text 12"/>
          <p:cNvSpPr/>
          <p:nvPr/>
        </p:nvSpPr>
        <p:spPr>
          <a:xfrm>
            <a:off x="793790" y="4700588"/>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Aptos" panose="020B0004020202020204" pitchFamily="34" charset="0"/>
                <a:ea typeface="PT Serif" pitchFamily="34" charset="-122"/>
                <a:cs typeface="PT Serif" pitchFamily="34" charset="-120"/>
              </a:rPr>
              <a:t>Key Features</a:t>
            </a:r>
            <a:endParaRPr lang="en-US" sz="2300" dirty="0">
              <a:latin typeface="Aptos" panose="020B0004020202020204" pitchFamily="34" charset="0"/>
            </a:endParaRPr>
          </a:p>
        </p:txBody>
      </p:sp>
      <p:sp>
        <p:nvSpPr>
          <p:cNvPr id="15" name="Text 13"/>
          <p:cNvSpPr/>
          <p:nvPr/>
        </p:nvSpPr>
        <p:spPr>
          <a:xfrm>
            <a:off x="793790" y="5208746"/>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User-Centric Design</a:t>
            </a:r>
            <a:endParaRPr lang="en-US" sz="1750" dirty="0">
              <a:latin typeface="Aptos" panose="020B0004020202020204" pitchFamily="34" charset="0"/>
            </a:endParaRPr>
          </a:p>
        </p:txBody>
      </p:sp>
      <p:sp>
        <p:nvSpPr>
          <p:cNvPr id="16" name="Text 14"/>
          <p:cNvSpPr/>
          <p:nvPr/>
        </p:nvSpPr>
        <p:spPr>
          <a:xfrm>
            <a:off x="7428548" y="417123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PT Serif Light" pitchFamily="34" charset="-122"/>
                <a:cs typeface="PT Serif Light" pitchFamily="34" charset="-120"/>
              </a:rPr>
              <a:t>04</a:t>
            </a:r>
            <a:endParaRPr lang="en-US" sz="1750" dirty="0">
              <a:latin typeface="Aptos" panose="020B0004020202020204" pitchFamily="34" charset="0"/>
            </a:endParaRPr>
          </a:p>
        </p:txBody>
      </p:sp>
      <p:sp>
        <p:nvSpPr>
          <p:cNvPr id="17" name="Shape 15"/>
          <p:cNvSpPr/>
          <p:nvPr/>
        </p:nvSpPr>
        <p:spPr>
          <a:xfrm>
            <a:off x="7428548" y="4526280"/>
            <a:ext cx="6408063" cy="30480"/>
          </a:xfrm>
          <a:prstGeom prst="rect">
            <a:avLst/>
          </a:prstGeom>
          <a:solidFill>
            <a:srgbClr val="E04F00"/>
          </a:solidFill>
          <a:ln/>
        </p:spPr>
      </p:sp>
      <p:sp>
        <p:nvSpPr>
          <p:cNvPr id="18" name="Text 16"/>
          <p:cNvSpPr/>
          <p:nvPr/>
        </p:nvSpPr>
        <p:spPr>
          <a:xfrm>
            <a:off x="7428548" y="4700588"/>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Aptos" panose="020B0004020202020204" pitchFamily="34" charset="0"/>
                <a:ea typeface="PT Serif" pitchFamily="34" charset="-122"/>
                <a:cs typeface="PT Serif" pitchFamily="34" charset="-120"/>
              </a:rPr>
              <a:t>AI at Core</a:t>
            </a:r>
            <a:endParaRPr lang="en-US" sz="2300" dirty="0">
              <a:latin typeface="Aptos" panose="020B0004020202020204" pitchFamily="34" charset="0"/>
            </a:endParaRPr>
          </a:p>
        </p:txBody>
      </p:sp>
      <p:sp>
        <p:nvSpPr>
          <p:cNvPr id="19" name="Text 17"/>
          <p:cNvSpPr/>
          <p:nvPr/>
        </p:nvSpPr>
        <p:spPr>
          <a:xfrm>
            <a:off x="7428548" y="5208746"/>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Predictive Insights</a:t>
            </a:r>
            <a:endParaRPr lang="en-US" sz="1750" dirty="0">
              <a:latin typeface="Aptos" panose="020B0004020202020204" pitchFamily="34" charset="0"/>
            </a:endParaRPr>
          </a:p>
        </p:txBody>
      </p:sp>
      <p:sp>
        <p:nvSpPr>
          <p:cNvPr id="20" name="Text 18"/>
          <p:cNvSpPr/>
          <p:nvPr/>
        </p:nvSpPr>
        <p:spPr>
          <a:xfrm>
            <a:off x="793790" y="5968484"/>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PT Serif Light" pitchFamily="34" charset="-122"/>
                <a:cs typeface="PT Serif Light" pitchFamily="34" charset="-120"/>
              </a:rPr>
              <a:t>05</a:t>
            </a:r>
            <a:endParaRPr lang="en-US" sz="1750" dirty="0">
              <a:latin typeface="Aptos" panose="020B0004020202020204" pitchFamily="34" charset="0"/>
            </a:endParaRPr>
          </a:p>
        </p:txBody>
      </p:sp>
      <p:sp>
        <p:nvSpPr>
          <p:cNvPr id="21" name="Shape 19"/>
          <p:cNvSpPr/>
          <p:nvPr/>
        </p:nvSpPr>
        <p:spPr>
          <a:xfrm>
            <a:off x="793790" y="6323528"/>
            <a:ext cx="6407944" cy="30480"/>
          </a:xfrm>
          <a:prstGeom prst="rect">
            <a:avLst/>
          </a:prstGeom>
          <a:solidFill>
            <a:srgbClr val="E04F00"/>
          </a:solidFill>
          <a:ln/>
        </p:spPr>
      </p:sp>
      <p:sp>
        <p:nvSpPr>
          <p:cNvPr id="22" name="Text 20"/>
          <p:cNvSpPr/>
          <p:nvPr/>
        </p:nvSpPr>
        <p:spPr>
          <a:xfrm>
            <a:off x="793790" y="6497836"/>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Aptos" panose="020B0004020202020204" pitchFamily="34" charset="0"/>
                <a:ea typeface="PT Serif" pitchFamily="34" charset="-122"/>
                <a:cs typeface="PT Serif" pitchFamily="34" charset="-120"/>
              </a:rPr>
              <a:t>Impact</a:t>
            </a:r>
            <a:endParaRPr lang="en-US" sz="2300" dirty="0">
              <a:latin typeface="Aptos" panose="020B0004020202020204" pitchFamily="34" charset="0"/>
            </a:endParaRPr>
          </a:p>
        </p:txBody>
      </p:sp>
      <p:sp>
        <p:nvSpPr>
          <p:cNvPr id="23" name="Text 21"/>
          <p:cNvSpPr/>
          <p:nvPr/>
        </p:nvSpPr>
        <p:spPr>
          <a:xfrm>
            <a:off x="793790" y="7005995"/>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Future Growth</a:t>
            </a:r>
            <a:endParaRPr lang="en-US" sz="1750" dirty="0">
              <a:latin typeface="Aptos" panose="020B0004020202020204" pitchFamily="34" charset="0"/>
            </a:endParaRPr>
          </a:p>
        </p:txBody>
      </p:sp>
      <p:sp>
        <p:nvSpPr>
          <p:cNvPr id="24" name="Text 22"/>
          <p:cNvSpPr/>
          <p:nvPr/>
        </p:nvSpPr>
        <p:spPr>
          <a:xfrm>
            <a:off x="7428548" y="5968484"/>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PT Serif Light" pitchFamily="34" charset="-122"/>
                <a:cs typeface="PT Serif Light" pitchFamily="34" charset="-120"/>
              </a:rPr>
              <a:t>06</a:t>
            </a:r>
            <a:endParaRPr lang="en-US" sz="1750" dirty="0">
              <a:latin typeface="Aptos" panose="020B0004020202020204" pitchFamily="34" charset="0"/>
            </a:endParaRPr>
          </a:p>
        </p:txBody>
      </p:sp>
      <p:sp>
        <p:nvSpPr>
          <p:cNvPr id="25" name="Shape 23"/>
          <p:cNvSpPr/>
          <p:nvPr/>
        </p:nvSpPr>
        <p:spPr>
          <a:xfrm>
            <a:off x="7428548" y="6323528"/>
            <a:ext cx="6408063" cy="30480"/>
          </a:xfrm>
          <a:prstGeom prst="rect">
            <a:avLst/>
          </a:prstGeom>
          <a:solidFill>
            <a:srgbClr val="E04F00"/>
          </a:solidFill>
          <a:ln/>
        </p:spPr>
      </p:sp>
      <p:sp>
        <p:nvSpPr>
          <p:cNvPr id="26" name="Text 24"/>
          <p:cNvSpPr/>
          <p:nvPr/>
        </p:nvSpPr>
        <p:spPr>
          <a:xfrm>
            <a:off x="7428548" y="6497836"/>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Aptos" panose="020B0004020202020204" pitchFamily="34" charset="0"/>
                <a:ea typeface="PT Serif" pitchFamily="34" charset="-122"/>
                <a:cs typeface="PT Serif" pitchFamily="34" charset="-120"/>
              </a:rPr>
              <a:t>Conclusion</a:t>
            </a:r>
            <a:endParaRPr lang="en-US" sz="2300" dirty="0">
              <a:latin typeface="Aptos" panose="020B0004020202020204" pitchFamily="34" charset="0"/>
            </a:endParaRPr>
          </a:p>
        </p:txBody>
      </p:sp>
      <p:sp>
        <p:nvSpPr>
          <p:cNvPr id="27" name="Text 25"/>
          <p:cNvSpPr/>
          <p:nvPr/>
        </p:nvSpPr>
        <p:spPr>
          <a:xfrm>
            <a:off x="7428548" y="7005995"/>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Driving Engagement</a:t>
            </a:r>
            <a:endParaRPr lang="en-US" sz="1750" dirty="0">
              <a:latin typeface="Aptos" panose="020B0004020202020204" pitchFamily="34" charset="0"/>
            </a:endParaRPr>
          </a:p>
        </p:txBody>
      </p:sp>
      <p:sp>
        <p:nvSpPr>
          <p:cNvPr id="28" name="Rectangle: Beveled 27">
            <a:extLst>
              <a:ext uri="{FF2B5EF4-FFF2-40B4-BE49-F238E27FC236}">
                <a16:creationId xmlns:a16="http://schemas.microsoft.com/office/drawing/2014/main" id="{D2C85778-6B7E-954F-F793-5CE3532E5B97}"/>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Aptos" panose="020B0004020202020204" pitchFamily="34" charset="0"/>
            </a:endParaRPr>
          </a:p>
        </p:txBody>
      </p:sp>
      <p:pic>
        <p:nvPicPr>
          <p:cNvPr id="29" name="Picture 28">
            <a:extLst>
              <a:ext uri="{FF2B5EF4-FFF2-40B4-BE49-F238E27FC236}">
                <a16:creationId xmlns:a16="http://schemas.microsoft.com/office/drawing/2014/main" id="{848B0A5A-F5C3-7280-4F19-2DEFC0A66A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2102" y="488752"/>
            <a:ext cx="2333149" cy="291703"/>
          </a:xfrm>
          <a:prstGeom prst="rect">
            <a:avLst/>
          </a:prstGeom>
          <a:noFill/>
          <a:ln/>
        </p:spPr>
        <p:txBody>
          <a:bodyPr wrap="none" lIns="0" tIns="0" rIns="0" bIns="0" rtlCol="0" anchor="t"/>
          <a:lstStyle/>
          <a:p>
            <a:pPr marL="0" indent="0" algn="l">
              <a:lnSpc>
                <a:spcPts val="2250"/>
              </a:lnSpc>
              <a:buNone/>
            </a:pPr>
            <a:r>
              <a:rPr lang="en-US" sz="1800" dirty="0">
                <a:solidFill>
                  <a:srgbClr val="020202"/>
                </a:solidFill>
                <a:latin typeface="Aptos" panose="020B0004020202020204" pitchFamily="34" charset="0"/>
                <a:ea typeface="PT Serif" pitchFamily="34" charset="-122"/>
                <a:cs typeface="PT Serif" pitchFamily="34" charset="-120"/>
              </a:rPr>
              <a:t>CampusSync AI</a:t>
            </a:r>
            <a:endParaRPr lang="en-US" sz="1800" dirty="0">
              <a:latin typeface="Aptos" panose="020B0004020202020204" pitchFamily="34" charset="0"/>
            </a:endParaRPr>
          </a:p>
        </p:txBody>
      </p:sp>
      <p:sp>
        <p:nvSpPr>
          <p:cNvPr id="3" name="Text 1"/>
          <p:cNvSpPr/>
          <p:nvPr/>
        </p:nvSpPr>
        <p:spPr>
          <a:xfrm>
            <a:off x="622102" y="958215"/>
            <a:ext cx="5262920" cy="583168"/>
          </a:xfrm>
          <a:prstGeom prst="rect">
            <a:avLst/>
          </a:prstGeom>
          <a:noFill/>
          <a:ln/>
        </p:spPr>
        <p:txBody>
          <a:bodyPr wrap="none" lIns="0" tIns="0" rIns="0" bIns="0" rtlCol="0" anchor="t"/>
          <a:lstStyle/>
          <a:p>
            <a:pPr marL="0" indent="0" algn="l">
              <a:lnSpc>
                <a:spcPts val="4550"/>
              </a:lnSpc>
              <a:buNone/>
            </a:pPr>
            <a:r>
              <a:rPr lang="en-US" sz="3650" dirty="0">
                <a:solidFill>
                  <a:srgbClr val="020202"/>
                </a:solidFill>
                <a:latin typeface="Aptos" panose="020B0004020202020204" pitchFamily="34" charset="0"/>
                <a:ea typeface="PT Serif" pitchFamily="34" charset="-122"/>
                <a:cs typeface="PT Serif" pitchFamily="34" charset="-120"/>
              </a:rPr>
              <a:t>Architectural Foundation</a:t>
            </a:r>
            <a:endParaRPr lang="en-US" sz="3650" dirty="0">
              <a:latin typeface="Aptos" panose="020B0004020202020204" pitchFamily="34" charset="0"/>
            </a:endParaRPr>
          </a:p>
        </p:txBody>
      </p:sp>
      <p:sp>
        <p:nvSpPr>
          <p:cNvPr id="4" name="Text 2"/>
          <p:cNvSpPr/>
          <p:nvPr/>
        </p:nvSpPr>
        <p:spPr>
          <a:xfrm>
            <a:off x="622102" y="1967865"/>
            <a:ext cx="6476286" cy="852964"/>
          </a:xfrm>
          <a:prstGeom prst="rect">
            <a:avLst/>
          </a:prstGeom>
          <a:noFill/>
          <a:ln/>
        </p:spPr>
        <p:txBody>
          <a:bodyPr wrap="square" lIns="0" tIns="0" rIns="0" bIns="0" rtlCol="0" anchor="t"/>
          <a:lstStyle/>
          <a:p>
            <a:pPr marL="0" indent="0" algn="l">
              <a:lnSpc>
                <a:spcPts val="2200"/>
              </a:lnSpc>
              <a:buNone/>
            </a:pPr>
            <a:r>
              <a:rPr lang="en-US" dirty="0">
                <a:solidFill>
                  <a:srgbClr val="383838"/>
                </a:solidFill>
                <a:latin typeface="Aptos" panose="020B0004020202020204" pitchFamily="34" charset="0"/>
                <a:ea typeface="DM Sans" pitchFamily="34" charset="-122"/>
                <a:cs typeface="DM Sans" pitchFamily="34" charset="-120"/>
              </a:rPr>
              <a:t>CampusSync AI is built on a robust and scalable architecture, designed to handle diverse campus needs while leveraging cutting-edge AI capabilities. Our hybrid approach ensures both flexibility and performance.</a:t>
            </a:r>
            <a:endParaRPr lang="en-US" dirty="0">
              <a:latin typeface="Aptos" panose="020B0004020202020204" pitchFamily="34" charset="0"/>
            </a:endParaRPr>
          </a:p>
        </p:txBody>
      </p:sp>
      <p:sp>
        <p:nvSpPr>
          <p:cNvPr id="5" name="Text 3"/>
          <p:cNvSpPr/>
          <p:nvPr/>
        </p:nvSpPr>
        <p:spPr>
          <a:xfrm>
            <a:off x="703125" y="3829121"/>
            <a:ext cx="6476286" cy="284321"/>
          </a:xfrm>
          <a:prstGeom prst="rect">
            <a:avLst/>
          </a:prstGeom>
          <a:noFill/>
          <a:ln/>
        </p:spPr>
        <p:txBody>
          <a:bodyPr wrap="none" lIns="0" tIns="0" rIns="0" bIns="0" rtlCol="0" anchor="t"/>
          <a:lstStyle/>
          <a:p>
            <a:pPr marL="342900" indent="-342900" algn="l">
              <a:lnSpc>
                <a:spcPts val="2200"/>
              </a:lnSpc>
              <a:buSzPct val="100000"/>
              <a:buChar char="•"/>
            </a:pPr>
            <a:r>
              <a:rPr lang="en-US" sz="2000" b="1" dirty="0">
                <a:solidFill>
                  <a:srgbClr val="383838"/>
                </a:solidFill>
                <a:latin typeface="Aptos" panose="020B0004020202020204" pitchFamily="34" charset="0"/>
                <a:ea typeface="DM Sans" pitchFamily="34" charset="-122"/>
                <a:cs typeface="DM Sans" pitchFamily="34" charset="-120"/>
              </a:rPr>
              <a:t>Backend:</a:t>
            </a:r>
            <a:r>
              <a:rPr lang="en-US" sz="2000" dirty="0">
                <a:solidFill>
                  <a:srgbClr val="383838"/>
                </a:solidFill>
                <a:latin typeface="Aptos" panose="020B0004020202020204" pitchFamily="34" charset="0"/>
                <a:ea typeface="DM Sans" pitchFamily="34" charset="-122"/>
                <a:cs typeface="DM Sans" pitchFamily="34" charset="-120"/>
              </a:rPr>
              <a:t> Django — </a:t>
            </a:r>
            <a:r>
              <a:rPr lang="en-US" sz="2000" dirty="0">
                <a:solidFill>
                  <a:srgbClr val="E04F00"/>
                </a:solidFill>
                <a:latin typeface="Aptos" panose="020B0004020202020204" pitchFamily="34" charset="0"/>
                <a:ea typeface="DM Sans" pitchFamily="34" charset="-122"/>
                <a:cs typeface="DM Sans" pitchFamily="34" charset="-120"/>
              </a:rPr>
              <a:t>Robust &amp; Secure</a:t>
            </a:r>
            <a:endParaRPr lang="en-US" sz="2000" dirty="0">
              <a:latin typeface="Aptos" panose="020B0004020202020204" pitchFamily="34" charset="0"/>
            </a:endParaRPr>
          </a:p>
        </p:txBody>
      </p:sp>
      <p:sp>
        <p:nvSpPr>
          <p:cNvPr id="6" name="Text 4"/>
          <p:cNvSpPr/>
          <p:nvPr/>
        </p:nvSpPr>
        <p:spPr>
          <a:xfrm>
            <a:off x="703125" y="4464503"/>
            <a:ext cx="6476286" cy="284321"/>
          </a:xfrm>
          <a:prstGeom prst="rect">
            <a:avLst/>
          </a:prstGeom>
          <a:noFill/>
          <a:ln/>
        </p:spPr>
        <p:txBody>
          <a:bodyPr wrap="none" lIns="0" tIns="0" rIns="0" bIns="0" rtlCol="0" anchor="t"/>
          <a:lstStyle/>
          <a:p>
            <a:pPr marL="342900" indent="-342900" algn="l">
              <a:lnSpc>
                <a:spcPts val="2200"/>
              </a:lnSpc>
              <a:buSzPct val="100000"/>
              <a:buChar char="•"/>
            </a:pPr>
            <a:r>
              <a:rPr lang="en-US" sz="2000" b="1" dirty="0">
                <a:solidFill>
                  <a:srgbClr val="383838"/>
                </a:solidFill>
                <a:latin typeface="Aptos" panose="020B0004020202020204" pitchFamily="34" charset="0"/>
                <a:ea typeface="DM Sans" pitchFamily="34" charset="-122"/>
                <a:cs typeface="DM Sans" pitchFamily="34" charset="-120"/>
              </a:rPr>
              <a:t>Frontend:</a:t>
            </a:r>
            <a:r>
              <a:rPr lang="en-US" sz="2000" dirty="0">
                <a:solidFill>
                  <a:srgbClr val="383838"/>
                </a:solidFill>
                <a:latin typeface="Aptos" panose="020B0004020202020204" pitchFamily="34" charset="0"/>
                <a:ea typeface="DM Sans" pitchFamily="34" charset="-122"/>
                <a:cs typeface="DM Sans" pitchFamily="34" charset="-120"/>
              </a:rPr>
              <a:t> React — </a:t>
            </a:r>
            <a:r>
              <a:rPr lang="en-US" sz="2000" dirty="0">
                <a:solidFill>
                  <a:srgbClr val="E04F00"/>
                </a:solidFill>
                <a:latin typeface="Aptos" panose="020B0004020202020204" pitchFamily="34" charset="0"/>
                <a:ea typeface="DM Sans" pitchFamily="34" charset="-122"/>
                <a:cs typeface="DM Sans" pitchFamily="34" charset="-120"/>
              </a:rPr>
              <a:t>Dynamic &amp; Responsive</a:t>
            </a:r>
            <a:endParaRPr lang="en-US" sz="2000" dirty="0">
              <a:latin typeface="Aptos" panose="020B0004020202020204" pitchFamily="34" charset="0"/>
            </a:endParaRPr>
          </a:p>
        </p:txBody>
      </p:sp>
      <p:sp>
        <p:nvSpPr>
          <p:cNvPr id="7" name="Text 5"/>
          <p:cNvSpPr/>
          <p:nvPr/>
        </p:nvSpPr>
        <p:spPr>
          <a:xfrm>
            <a:off x="703125" y="5099885"/>
            <a:ext cx="6476286" cy="284321"/>
          </a:xfrm>
          <a:prstGeom prst="rect">
            <a:avLst/>
          </a:prstGeom>
          <a:noFill/>
          <a:ln/>
        </p:spPr>
        <p:txBody>
          <a:bodyPr wrap="none" lIns="0" tIns="0" rIns="0" bIns="0" rtlCol="0" anchor="t"/>
          <a:lstStyle/>
          <a:p>
            <a:pPr marL="342900" indent="-342900" algn="l">
              <a:lnSpc>
                <a:spcPts val="2200"/>
              </a:lnSpc>
              <a:buSzPct val="100000"/>
              <a:buChar char="•"/>
            </a:pPr>
            <a:r>
              <a:rPr lang="en-US" sz="2000" b="1" dirty="0">
                <a:solidFill>
                  <a:srgbClr val="383838"/>
                </a:solidFill>
                <a:latin typeface="Aptos" panose="020B0004020202020204" pitchFamily="34" charset="0"/>
                <a:ea typeface="DM Sans" pitchFamily="34" charset="-122"/>
                <a:cs typeface="DM Sans" pitchFamily="34" charset="-120"/>
              </a:rPr>
              <a:t>ML Models:</a:t>
            </a:r>
            <a:r>
              <a:rPr lang="en-US" sz="2000" dirty="0">
                <a:solidFill>
                  <a:srgbClr val="383838"/>
                </a:solidFill>
                <a:latin typeface="Aptos" panose="020B0004020202020204" pitchFamily="34" charset="0"/>
                <a:ea typeface="DM Sans" pitchFamily="34" charset="-122"/>
                <a:cs typeface="DM Sans" pitchFamily="34" charset="-120"/>
              </a:rPr>
              <a:t> Python for predictive analytics.</a:t>
            </a:r>
            <a:endParaRPr lang="en-US" sz="2000" dirty="0">
              <a:latin typeface="Aptos" panose="020B0004020202020204" pitchFamily="34" charset="0"/>
            </a:endParaRPr>
          </a:p>
        </p:txBody>
      </p:sp>
      <p:pic>
        <p:nvPicPr>
          <p:cNvPr id="8" name="Image 0" descr="preencoded.png"/>
          <p:cNvPicPr>
            <a:picLocks noChangeAspect="1"/>
          </p:cNvPicPr>
          <p:nvPr/>
        </p:nvPicPr>
        <p:blipFill>
          <a:blip r:embed="rId3"/>
          <a:stretch>
            <a:fillRect/>
          </a:stretch>
        </p:blipFill>
        <p:spPr>
          <a:xfrm>
            <a:off x="8154114" y="0"/>
            <a:ext cx="6476286" cy="8229600"/>
          </a:xfrm>
          <a:prstGeom prst="rect">
            <a:avLst/>
          </a:prstGeom>
        </p:spPr>
      </p:pic>
      <p:sp>
        <p:nvSpPr>
          <p:cNvPr id="9" name="Rectangle: Beveled 8">
            <a:extLst>
              <a:ext uri="{FF2B5EF4-FFF2-40B4-BE49-F238E27FC236}">
                <a16:creationId xmlns:a16="http://schemas.microsoft.com/office/drawing/2014/main" id="{55486F46-1BEF-CFEC-37CC-35CB4EA50363}"/>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Aptos" panose="020B0004020202020204" pitchFamily="34" charset="0"/>
            </a:endParaRPr>
          </a:p>
        </p:txBody>
      </p:sp>
      <p:pic>
        <p:nvPicPr>
          <p:cNvPr id="10" name="Picture 9">
            <a:extLst>
              <a:ext uri="{FF2B5EF4-FFF2-40B4-BE49-F238E27FC236}">
                <a16:creationId xmlns:a16="http://schemas.microsoft.com/office/drawing/2014/main" id="{8DEDA502-87D5-C94F-A802-145EC481AD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39735" y="587931"/>
            <a:ext cx="2774156" cy="346710"/>
          </a:xfrm>
          <a:prstGeom prst="rect">
            <a:avLst/>
          </a:prstGeom>
          <a:noFill/>
          <a:ln/>
        </p:spPr>
        <p:txBody>
          <a:bodyPr wrap="none" lIns="0" tIns="0" rIns="0" bIns="0" rtlCol="0" anchor="t"/>
          <a:lstStyle/>
          <a:p>
            <a:pPr marL="0" indent="0" algn="l">
              <a:lnSpc>
                <a:spcPts val="2700"/>
              </a:lnSpc>
              <a:buNone/>
            </a:pPr>
            <a:r>
              <a:rPr lang="en-US" sz="2150" dirty="0">
                <a:solidFill>
                  <a:srgbClr val="020202"/>
                </a:solidFill>
                <a:latin typeface="Aptos" panose="020B0004020202020204" pitchFamily="34" charset="0"/>
                <a:ea typeface="PT Serif" pitchFamily="34" charset="-122"/>
                <a:cs typeface="PT Serif" pitchFamily="34" charset="-120"/>
              </a:rPr>
              <a:t>CampusSync AI</a:t>
            </a:r>
            <a:endParaRPr lang="en-US" sz="2150" dirty="0">
              <a:latin typeface="Aptos" panose="020B0004020202020204" pitchFamily="34" charset="0"/>
            </a:endParaRPr>
          </a:p>
        </p:txBody>
      </p:sp>
      <p:sp>
        <p:nvSpPr>
          <p:cNvPr id="3" name="Text 1"/>
          <p:cNvSpPr/>
          <p:nvPr/>
        </p:nvSpPr>
        <p:spPr>
          <a:xfrm>
            <a:off x="739735" y="1145977"/>
            <a:ext cx="10009823" cy="693539"/>
          </a:xfrm>
          <a:prstGeom prst="rect">
            <a:avLst/>
          </a:prstGeom>
          <a:noFill/>
          <a:ln/>
        </p:spPr>
        <p:txBody>
          <a:bodyPr wrap="none" lIns="0" tIns="0" rIns="0" bIns="0" rtlCol="0" anchor="t"/>
          <a:lstStyle/>
          <a:p>
            <a:pPr marL="0" indent="0" algn="l">
              <a:lnSpc>
                <a:spcPts val="5450"/>
              </a:lnSpc>
              <a:buNone/>
            </a:pPr>
            <a:r>
              <a:rPr lang="en-US" sz="4350" dirty="0">
                <a:solidFill>
                  <a:srgbClr val="020202"/>
                </a:solidFill>
                <a:latin typeface="Aptos" panose="020B0004020202020204" pitchFamily="34" charset="0"/>
                <a:ea typeface="PT Serif" pitchFamily="34" charset="-122"/>
                <a:cs typeface="PT Serif" pitchFamily="34" charset="-120"/>
              </a:rPr>
              <a:t>Core Features for Enhanced Engagement</a:t>
            </a:r>
            <a:endParaRPr lang="en-US" sz="4350" dirty="0">
              <a:latin typeface="Aptos" panose="020B0004020202020204" pitchFamily="34" charset="0"/>
            </a:endParaRPr>
          </a:p>
        </p:txBody>
      </p:sp>
      <p:sp>
        <p:nvSpPr>
          <p:cNvPr id="4" name="Shape 2"/>
          <p:cNvSpPr/>
          <p:nvPr/>
        </p:nvSpPr>
        <p:spPr>
          <a:xfrm>
            <a:off x="739735" y="2473404"/>
            <a:ext cx="6469737" cy="2319933"/>
          </a:xfrm>
          <a:prstGeom prst="roundRect">
            <a:avLst>
              <a:gd name="adj" fmla="val 4730"/>
            </a:avLst>
          </a:prstGeom>
          <a:solidFill>
            <a:srgbClr val="FFFFFF"/>
          </a:solidFill>
          <a:ln/>
        </p:spPr>
      </p:sp>
      <p:sp>
        <p:nvSpPr>
          <p:cNvPr id="5" name="Shape 3"/>
          <p:cNvSpPr/>
          <p:nvPr/>
        </p:nvSpPr>
        <p:spPr>
          <a:xfrm>
            <a:off x="739735" y="2450544"/>
            <a:ext cx="6469737" cy="91440"/>
          </a:xfrm>
          <a:prstGeom prst="roundRect">
            <a:avLst>
              <a:gd name="adj" fmla="val 34673"/>
            </a:avLst>
          </a:prstGeom>
          <a:solidFill>
            <a:srgbClr val="E04F00"/>
          </a:solidFill>
          <a:ln/>
        </p:spPr>
      </p:sp>
      <p:sp>
        <p:nvSpPr>
          <p:cNvPr id="6" name="Shape 4"/>
          <p:cNvSpPr/>
          <p:nvPr/>
        </p:nvSpPr>
        <p:spPr>
          <a:xfrm>
            <a:off x="3657540" y="2156460"/>
            <a:ext cx="634008" cy="634008"/>
          </a:xfrm>
          <a:prstGeom prst="roundRect">
            <a:avLst>
              <a:gd name="adj" fmla="val 144225"/>
            </a:avLst>
          </a:prstGeom>
          <a:solidFill>
            <a:srgbClr val="E04F00"/>
          </a:solidFill>
          <a:ln/>
        </p:spPr>
      </p:sp>
      <p:pic>
        <p:nvPicPr>
          <p:cNvPr id="7" name="Image 0" descr="preencoded.png"/>
          <p:cNvPicPr>
            <a:picLocks noChangeAspect="1"/>
          </p:cNvPicPr>
          <p:nvPr/>
        </p:nvPicPr>
        <p:blipFill>
          <a:blip r:embed="rId3"/>
          <a:stretch>
            <a:fillRect/>
          </a:stretch>
        </p:blipFill>
        <p:spPr>
          <a:xfrm>
            <a:off x="3847683" y="2314932"/>
            <a:ext cx="253603" cy="316944"/>
          </a:xfrm>
          <a:prstGeom prst="rect">
            <a:avLst/>
          </a:prstGeom>
        </p:spPr>
      </p:pic>
      <p:sp>
        <p:nvSpPr>
          <p:cNvPr id="8" name="Text 5"/>
          <p:cNvSpPr/>
          <p:nvPr/>
        </p:nvSpPr>
        <p:spPr>
          <a:xfrm>
            <a:off x="973931" y="3001804"/>
            <a:ext cx="4600099" cy="416123"/>
          </a:xfrm>
          <a:prstGeom prst="rect">
            <a:avLst/>
          </a:prstGeom>
          <a:noFill/>
          <a:ln/>
        </p:spPr>
        <p:txBody>
          <a:bodyPr wrap="none" lIns="0" tIns="0" rIns="0" bIns="0" rtlCol="0" anchor="t"/>
          <a:lstStyle/>
          <a:p>
            <a:pPr marL="0" indent="0" algn="l">
              <a:lnSpc>
                <a:spcPts val="3250"/>
              </a:lnSpc>
              <a:buNone/>
            </a:pPr>
            <a:r>
              <a:rPr lang="en-US" sz="2600" dirty="0">
                <a:solidFill>
                  <a:srgbClr val="383838"/>
                </a:solidFill>
                <a:latin typeface="Aptos" panose="020B0004020202020204" pitchFamily="34" charset="0"/>
                <a:ea typeface="PT Serif" pitchFamily="34" charset="-122"/>
                <a:cs typeface="PT Serif" pitchFamily="34" charset="-120"/>
              </a:rPr>
              <a:t>Event Creation &amp; Management</a:t>
            </a:r>
            <a:endParaRPr lang="en-US" sz="2600" dirty="0">
              <a:latin typeface="Aptos" panose="020B0004020202020204" pitchFamily="34" charset="0"/>
            </a:endParaRPr>
          </a:p>
        </p:txBody>
      </p:sp>
      <p:sp>
        <p:nvSpPr>
          <p:cNvPr id="9" name="Text 6"/>
          <p:cNvSpPr/>
          <p:nvPr/>
        </p:nvSpPr>
        <p:spPr>
          <a:xfrm>
            <a:off x="973931" y="3544729"/>
            <a:ext cx="6001345" cy="1014413"/>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Aptos" panose="020B0004020202020204" pitchFamily="34" charset="0"/>
                <a:ea typeface="DM Sans" pitchFamily="34" charset="-122"/>
                <a:cs typeface="DM Sans" pitchFamily="34" charset="-120"/>
              </a:rPr>
              <a:t>Intuitive tools for organizers to effortlessly plan, schedule, and promote events, from small study groups to large campus festivals. Create, edit and delete events.</a:t>
            </a:r>
            <a:endParaRPr lang="en-US" sz="1650" dirty="0">
              <a:latin typeface="Aptos" panose="020B0004020202020204" pitchFamily="34" charset="0"/>
            </a:endParaRPr>
          </a:p>
        </p:txBody>
      </p:sp>
      <p:sp>
        <p:nvSpPr>
          <p:cNvPr id="10" name="Shape 7"/>
          <p:cNvSpPr/>
          <p:nvPr/>
        </p:nvSpPr>
        <p:spPr>
          <a:xfrm>
            <a:off x="7420808" y="2473404"/>
            <a:ext cx="6469856" cy="2319933"/>
          </a:xfrm>
          <a:prstGeom prst="roundRect">
            <a:avLst>
              <a:gd name="adj" fmla="val 4730"/>
            </a:avLst>
          </a:prstGeom>
          <a:solidFill>
            <a:srgbClr val="FFFFFF"/>
          </a:solidFill>
          <a:ln/>
        </p:spPr>
      </p:sp>
      <p:sp>
        <p:nvSpPr>
          <p:cNvPr id="11" name="Shape 8"/>
          <p:cNvSpPr/>
          <p:nvPr/>
        </p:nvSpPr>
        <p:spPr>
          <a:xfrm>
            <a:off x="7420808" y="2450544"/>
            <a:ext cx="6469856" cy="91440"/>
          </a:xfrm>
          <a:prstGeom prst="roundRect">
            <a:avLst>
              <a:gd name="adj" fmla="val 34673"/>
            </a:avLst>
          </a:prstGeom>
          <a:solidFill>
            <a:srgbClr val="E04F00"/>
          </a:solidFill>
          <a:ln/>
        </p:spPr>
      </p:sp>
      <p:sp>
        <p:nvSpPr>
          <p:cNvPr id="12" name="Shape 9"/>
          <p:cNvSpPr/>
          <p:nvPr/>
        </p:nvSpPr>
        <p:spPr>
          <a:xfrm>
            <a:off x="10338733" y="2156460"/>
            <a:ext cx="634008" cy="634008"/>
          </a:xfrm>
          <a:prstGeom prst="roundRect">
            <a:avLst>
              <a:gd name="adj" fmla="val 144225"/>
            </a:avLst>
          </a:prstGeom>
          <a:solidFill>
            <a:srgbClr val="E04F00"/>
          </a:solidFill>
          <a:ln/>
        </p:spPr>
      </p:sp>
      <p:pic>
        <p:nvPicPr>
          <p:cNvPr id="13" name="Image 1" descr="preencoded.png"/>
          <p:cNvPicPr>
            <a:picLocks noChangeAspect="1"/>
          </p:cNvPicPr>
          <p:nvPr/>
        </p:nvPicPr>
        <p:blipFill>
          <a:blip r:embed="rId4"/>
          <a:stretch>
            <a:fillRect/>
          </a:stretch>
        </p:blipFill>
        <p:spPr>
          <a:xfrm>
            <a:off x="10528875" y="2314932"/>
            <a:ext cx="253603" cy="316944"/>
          </a:xfrm>
          <a:prstGeom prst="rect">
            <a:avLst/>
          </a:prstGeom>
        </p:spPr>
      </p:pic>
      <p:sp>
        <p:nvSpPr>
          <p:cNvPr id="14" name="Text 10"/>
          <p:cNvSpPr/>
          <p:nvPr/>
        </p:nvSpPr>
        <p:spPr>
          <a:xfrm>
            <a:off x="7655004" y="3001804"/>
            <a:ext cx="3328988" cy="416123"/>
          </a:xfrm>
          <a:prstGeom prst="rect">
            <a:avLst/>
          </a:prstGeom>
          <a:noFill/>
          <a:ln/>
        </p:spPr>
        <p:txBody>
          <a:bodyPr wrap="none" lIns="0" tIns="0" rIns="0" bIns="0" rtlCol="0" anchor="t"/>
          <a:lstStyle/>
          <a:p>
            <a:pPr marL="0" indent="0" algn="l">
              <a:lnSpc>
                <a:spcPts val="3250"/>
              </a:lnSpc>
              <a:buNone/>
            </a:pPr>
            <a:r>
              <a:rPr lang="en-US" sz="2600" dirty="0">
                <a:solidFill>
                  <a:srgbClr val="383838"/>
                </a:solidFill>
                <a:latin typeface="Aptos" panose="020B0004020202020204" pitchFamily="34" charset="0"/>
                <a:ea typeface="PT Serif" pitchFamily="34" charset="-122"/>
                <a:cs typeface="PT Serif" pitchFamily="34" charset="-120"/>
              </a:rPr>
              <a:t>Seamless Registration</a:t>
            </a:r>
            <a:endParaRPr lang="en-US" sz="2600" dirty="0">
              <a:latin typeface="Aptos" panose="020B0004020202020204" pitchFamily="34" charset="0"/>
            </a:endParaRPr>
          </a:p>
        </p:txBody>
      </p:sp>
      <p:sp>
        <p:nvSpPr>
          <p:cNvPr id="15" name="Text 11"/>
          <p:cNvSpPr/>
          <p:nvPr/>
        </p:nvSpPr>
        <p:spPr>
          <a:xfrm>
            <a:off x="7655004" y="3544729"/>
            <a:ext cx="6001464" cy="1014413"/>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Aptos" panose="020B0004020202020204" pitchFamily="34" charset="0"/>
                <a:ea typeface="DM Sans" pitchFamily="34" charset="-122"/>
                <a:cs typeface="DM Sans" pitchFamily="34" charset="-120"/>
              </a:rPr>
              <a:t>Streamlined student sign-up processes, integrated with forgot password and reset password. Role based user registration.</a:t>
            </a:r>
            <a:endParaRPr lang="en-US" sz="1650" dirty="0">
              <a:latin typeface="Aptos" panose="020B0004020202020204" pitchFamily="34" charset="0"/>
            </a:endParaRPr>
          </a:p>
        </p:txBody>
      </p:sp>
      <p:sp>
        <p:nvSpPr>
          <p:cNvPr id="16" name="Shape 12"/>
          <p:cNvSpPr/>
          <p:nvPr/>
        </p:nvSpPr>
        <p:spPr>
          <a:xfrm>
            <a:off x="739735" y="5321617"/>
            <a:ext cx="6469737" cy="2319933"/>
          </a:xfrm>
          <a:prstGeom prst="roundRect">
            <a:avLst>
              <a:gd name="adj" fmla="val 4730"/>
            </a:avLst>
          </a:prstGeom>
          <a:solidFill>
            <a:srgbClr val="FFFFFF"/>
          </a:solidFill>
          <a:ln/>
        </p:spPr>
      </p:sp>
      <p:sp>
        <p:nvSpPr>
          <p:cNvPr id="17" name="Shape 13"/>
          <p:cNvSpPr/>
          <p:nvPr/>
        </p:nvSpPr>
        <p:spPr>
          <a:xfrm>
            <a:off x="739735" y="5298758"/>
            <a:ext cx="6469737" cy="91440"/>
          </a:xfrm>
          <a:prstGeom prst="roundRect">
            <a:avLst>
              <a:gd name="adj" fmla="val 34673"/>
            </a:avLst>
          </a:prstGeom>
          <a:solidFill>
            <a:srgbClr val="E04F00"/>
          </a:solidFill>
          <a:ln/>
        </p:spPr>
      </p:sp>
      <p:sp>
        <p:nvSpPr>
          <p:cNvPr id="18" name="Shape 14"/>
          <p:cNvSpPr/>
          <p:nvPr/>
        </p:nvSpPr>
        <p:spPr>
          <a:xfrm>
            <a:off x="3657540" y="5004673"/>
            <a:ext cx="634008" cy="634008"/>
          </a:xfrm>
          <a:prstGeom prst="roundRect">
            <a:avLst>
              <a:gd name="adj" fmla="val 144225"/>
            </a:avLst>
          </a:prstGeom>
          <a:solidFill>
            <a:srgbClr val="E04F00"/>
          </a:solidFill>
          <a:ln/>
        </p:spPr>
      </p:sp>
      <p:pic>
        <p:nvPicPr>
          <p:cNvPr id="19" name="Image 2" descr="preencoded.png"/>
          <p:cNvPicPr>
            <a:picLocks noChangeAspect="1"/>
          </p:cNvPicPr>
          <p:nvPr/>
        </p:nvPicPr>
        <p:blipFill>
          <a:blip r:embed="rId5"/>
          <a:stretch>
            <a:fillRect/>
          </a:stretch>
        </p:blipFill>
        <p:spPr>
          <a:xfrm>
            <a:off x="3847683" y="5163145"/>
            <a:ext cx="253603" cy="316944"/>
          </a:xfrm>
          <a:prstGeom prst="rect">
            <a:avLst/>
          </a:prstGeom>
        </p:spPr>
      </p:pic>
      <p:sp>
        <p:nvSpPr>
          <p:cNvPr id="20" name="Text 15"/>
          <p:cNvSpPr/>
          <p:nvPr/>
        </p:nvSpPr>
        <p:spPr>
          <a:xfrm>
            <a:off x="973931" y="5850017"/>
            <a:ext cx="6235541" cy="416123"/>
          </a:xfrm>
          <a:prstGeom prst="rect">
            <a:avLst/>
          </a:prstGeom>
          <a:noFill/>
          <a:ln/>
        </p:spPr>
        <p:txBody>
          <a:bodyPr wrap="none" lIns="0" tIns="0" rIns="0" bIns="0" rtlCol="0" anchor="t"/>
          <a:lstStyle/>
          <a:p>
            <a:pPr marL="0" indent="0" algn="l">
              <a:lnSpc>
                <a:spcPts val="3250"/>
              </a:lnSpc>
              <a:buNone/>
            </a:pPr>
            <a:r>
              <a:rPr lang="en-US" sz="2600" dirty="0">
                <a:solidFill>
                  <a:srgbClr val="383838"/>
                </a:solidFill>
                <a:latin typeface="Aptos" panose="020B0004020202020204" pitchFamily="34" charset="0"/>
                <a:ea typeface="PT Serif" pitchFamily="34" charset="-122"/>
                <a:cs typeface="PT Serif" pitchFamily="34" charset="-120"/>
              </a:rPr>
              <a:t>Personalized Student/Organizer Dashboard</a:t>
            </a:r>
            <a:endParaRPr lang="en-US" sz="2600" dirty="0">
              <a:latin typeface="Aptos" panose="020B0004020202020204" pitchFamily="34" charset="0"/>
            </a:endParaRPr>
          </a:p>
        </p:txBody>
      </p:sp>
      <p:sp>
        <p:nvSpPr>
          <p:cNvPr id="21" name="Text 16"/>
          <p:cNvSpPr/>
          <p:nvPr/>
        </p:nvSpPr>
        <p:spPr>
          <a:xfrm>
            <a:off x="973931" y="6392942"/>
            <a:ext cx="6001345" cy="1014413"/>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Aptos" panose="020B0004020202020204" pitchFamily="34" charset="0"/>
                <a:ea typeface="DM Sans" pitchFamily="34" charset="-122"/>
                <a:cs typeface="DM Sans" pitchFamily="34" charset="-120"/>
              </a:rPr>
              <a:t>A centralized hub for students to view their registered events, to give feedback, find students of similar interests and find future events.</a:t>
            </a:r>
            <a:endParaRPr lang="en-US" sz="1650" dirty="0">
              <a:latin typeface="Aptos" panose="020B0004020202020204" pitchFamily="34" charset="0"/>
            </a:endParaRPr>
          </a:p>
        </p:txBody>
      </p:sp>
      <p:sp>
        <p:nvSpPr>
          <p:cNvPr id="22" name="Shape 17"/>
          <p:cNvSpPr/>
          <p:nvPr/>
        </p:nvSpPr>
        <p:spPr>
          <a:xfrm>
            <a:off x="7420808" y="5321617"/>
            <a:ext cx="6469856" cy="2319933"/>
          </a:xfrm>
          <a:prstGeom prst="roundRect">
            <a:avLst>
              <a:gd name="adj" fmla="val 4730"/>
            </a:avLst>
          </a:prstGeom>
          <a:solidFill>
            <a:srgbClr val="FFFFFF"/>
          </a:solidFill>
          <a:ln/>
        </p:spPr>
      </p:sp>
      <p:sp>
        <p:nvSpPr>
          <p:cNvPr id="23" name="Shape 18"/>
          <p:cNvSpPr/>
          <p:nvPr/>
        </p:nvSpPr>
        <p:spPr>
          <a:xfrm>
            <a:off x="7420808" y="5298758"/>
            <a:ext cx="6469856" cy="91440"/>
          </a:xfrm>
          <a:prstGeom prst="roundRect">
            <a:avLst>
              <a:gd name="adj" fmla="val 34673"/>
            </a:avLst>
          </a:prstGeom>
          <a:solidFill>
            <a:srgbClr val="E04F00"/>
          </a:solidFill>
          <a:ln/>
        </p:spPr>
      </p:sp>
      <p:sp>
        <p:nvSpPr>
          <p:cNvPr id="24" name="Shape 19"/>
          <p:cNvSpPr/>
          <p:nvPr/>
        </p:nvSpPr>
        <p:spPr>
          <a:xfrm>
            <a:off x="10338733" y="5004673"/>
            <a:ext cx="634008" cy="634008"/>
          </a:xfrm>
          <a:prstGeom prst="roundRect">
            <a:avLst>
              <a:gd name="adj" fmla="val 144225"/>
            </a:avLst>
          </a:prstGeom>
          <a:solidFill>
            <a:srgbClr val="E04F00"/>
          </a:solidFill>
          <a:ln/>
        </p:spPr>
      </p:sp>
      <p:pic>
        <p:nvPicPr>
          <p:cNvPr id="25" name="Image 3" descr="preencoded.png"/>
          <p:cNvPicPr>
            <a:picLocks noChangeAspect="1"/>
          </p:cNvPicPr>
          <p:nvPr/>
        </p:nvPicPr>
        <p:blipFill>
          <a:blip r:embed="rId6"/>
          <a:stretch>
            <a:fillRect/>
          </a:stretch>
        </p:blipFill>
        <p:spPr>
          <a:xfrm>
            <a:off x="10528875" y="5163145"/>
            <a:ext cx="253603" cy="316944"/>
          </a:xfrm>
          <a:prstGeom prst="rect">
            <a:avLst/>
          </a:prstGeom>
        </p:spPr>
      </p:pic>
      <p:sp>
        <p:nvSpPr>
          <p:cNvPr id="26" name="Text 20"/>
          <p:cNvSpPr/>
          <p:nvPr/>
        </p:nvSpPr>
        <p:spPr>
          <a:xfrm>
            <a:off x="7655004" y="5850017"/>
            <a:ext cx="4305895" cy="416123"/>
          </a:xfrm>
          <a:prstGeom prst="rect">
            <a:avLst/>
          </a:prstGeom>
          <a:noFill/>
          <a:ln/>
        </p:spPr>
        <p:txBody>
          <a:bodyPr wrap="none" lIns="0" tIns="0" rIns="0" bIns="0" rtlCol="0" anchor="t"/>
          <a:lstStyle/>
          <a:p>
            <a:pPr marL="0" indent="0" algn="l">
              <a:lnSpc>
                <a:spcPts val="3250"/>
              </a:lnSpc>
              <a:buNone/>
            </a:pPr>
            <a:r>
              <a:rPr lang="en-US" sz="2600" dirty="0">
                <a:solidFill>
                  <a:srgbClr val="383838"/>
                </a:solidFill>
                <a:latin typeface="Aptos" panose="020B0004020202020204" pitchFamily="34" charset="0"/>
                <a:ea typeface="PT Serif" pitchFamily="34" charset="-122"/>
                <a:cs typeface="PT Serif" pitchFamily="34" charset="-120"/>
              </a:rPr>
              <a:t>AI-Driven Recommendations</a:t>
            </a:r>
            <a:endParaRPr lang="en-US" sz="2600" dirty="0">
              <a:latin typeface="Aptos" panose="020B0004020202020204" pitchFamily="34" charset="0"/>
            </a:endParaRPr>
          </a:p>
        </p:txBody>
      </p:sp>
      <p:sp>
        <p:nvSpPr>
          <p:cNvPr id="27" name="Text 21"/>
          <p:cNvSpPr/>
          <p:nvPr/>
        </p:nvSpPr>
        <p:spPr>
          <a:xfrm>
            <a:off x="7655004" y="6392942"/>
            <a:ext cx="6001464" cy="1014413"/>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Aptos" panose="020B0004020202020204" pitchFamily="34" charset="0"/>
                <a:ea typeface="DM Sans" pitchFamily="34" charset="-122"/>
                <a:cs typeface="DM Sans" pitchFamily="34" charset="-120"/>
              </a:rPr>
              <a:t>Leveraging machine learning to predict success rate of events and connect students with peers. Providing organizers to retrain models based on latest updates.</a:t>
            </a:r>
            <a:endParaRPr lang="en-US" sz="1650" dirty="0">
              <a:latin typeface="Aptos" panose="020B0004020202020204" pitchFamily="34" charset="0"/>
            </a:endParaRPr>
          </a:p>
        </p:txBody>
      </p:sp>
      <p:sp>
        <p:nvSpPr>
          <p:cNvPr id="28" name="Rectangle: Beveled 27">
            <a:extLst>
              <a:ext uri="{FF2B5EF4-FFF2-40B4-BE49-F238E27FC236}">
                <a16:creationId xmlns:a16="http://schemas.microsoft.com/office/drawing/2014/main" id="{F2F13F99-D7B3-2A58-A17C-393590DF6E19}"/>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Aptos" panose="020B0004020202020204" pitchFamily="34" charset="0"/>
            </a:endParaRPr>
          </a:p>
        </p:txBody>
      </p:sp>
      <p:pic>
        <p:nvPicPr>
          <p:cNvPr id="29" name="Picture 28">
            <a:extLst>
              <a:ext uri="{FF2B5EF4-FFF2-40B4-BE49-F238E27FC236}">
                <a16:creationId xmlns:a16="http://schemas.microsoft.com/office/drawing/2014/main" id="{37B3EAB3-8591-E71A-7A03-1154DE09FD3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3397" y="751999"/>
            <a:ext cx="2763798" cy="345400"/>
          </a:xfrm>
          <a:prstGeom prst="rect">
            <a:avLst/>
          </a:prstGeom>
          <a:noFill/>
          <a:ln/>
        </p:spPr>
        <p:txBody>
          <a:bodyPr wrap="none" lIns="0" tIns="0" rIns="0" bIns="0" rtlCol="0" anchor="t"/>
          <a:lstStyle/>
          <a:p>
            <a:pPr marL="0" indent="0" algn="l">
              <a:lnSpc>
                <a:spcPts val="2700"/>
              </a:lnSpc>
              <a:buNone/>
            </a:pPr>
            <a:r>
              <a:rPr lang="en-US" sz="2150" dirty="0">
                <a:solidFill>
                  <a:srgbClr val="020202"/>
                </a:solidFill>
                <a:latin typeface="Aptos" panose="020B0004020202020204" pitchFamily="34" charset="0"/>
                <a:ea typeface="PT Serif" pitchFamily="34" charset="-122"/>
                <a:cs typeface="PT Serif" pitchFamily="34" charset="-120"/>
              </a:rPr>
              <a:t>CampusSync AI</a:t>
            </a:r>
            <a:endParaRPr lang="en-US" sz="2150" dirty="0">
              <a:latin typeface="Aptos" panose="020B0004020202020204" pitchFamily="34" charset="0"/>
            </a:endParaRPr>
          </a:p>
        </p:txBody>
      </p:sp>
      <p:sp>
        <p:nvSpPr>
          <p:cNvPr id="4" name="Text 1"/>
          <p:cNvSpPr/>
          <p:nvPr/>
        </p:nvSpPr>
        <p:spPr>
          <a:xfrm>
            <a:off x="6223397" y="1307902"/>
            <a:ext cx="7670006" cy="1381839"/>
          </a:xfrm>
          <a:prstGeom prst="rect">
            <a:avLst/>
          </a:prstGeom>
          <a:noFill/>
          <a:ln/>
        </p:spPr>
        <p:txBody>
          <a:bodyPr wrap="square" lIns="0" tIns="0" rIns="0" bIns="0" rtlCol="0" anchor="t"/>
          <a:lstStyle/>
          <a:p>
            <a:pPr marL="0" indent="0" algn="l">
              <a:lnSpc>
                <a:spcPts val="5400"/>
              </a:lnSpc>
              <a:buNone/>
            </a:pPr>
            <a:r>
              <a:rPr lang="en-US" sz="4350" dirty="0">
                <a:solidFill>
                  <a:srgbClr val="020202"/>
                </a:solidFill>
                <a:latin typeface="Aptos" panose="020B0004020202020204" pitchFamily="34" charset="0"/>
                <a:ea typeface="PT Serif" pitchFamily="34" charset="-122"/>
                <a:cs typeface="PT Serif" pitchFamily="34" charset="-120"/>
              </a:rPr>
              <a:t>Intelligent Prediction &amp; Connection</a:t>
            </a:r>
            <a:endParaRPr lang="en-US" sz="4350" dirty="0">
              <a:latin typeface="Aptos" panose="020B0004020202020204" pitchFamily="34" charset="0"/>
            </a:endParaRPr>
          </a:p>
        </p:txBody>
      </p:sp>
      <p:sp>
        <p:nvSpPr>
          <p:cNvPr id="5" name="Text 2"/>
          <p:cNvSpPr/>
          <p:nvPr/>
        </p:nvSpPr>
        <p:spPr>
          <a:xfrm>
            <a:off x="6223397" y="3215997"/>
            <a:ext cx="3578185" cy="829151"/>
          </a:xfrm>
          <a:prstGeom prst="rect">
            <a:avLst/>
          </a:prstGeom>
          <a:noFill/>
          <a:ln/>
        </p:spPr>
        <p:txBody>
          <a:bodyPr wrap="square" lIns="0" tIns="0" rIns="0" bIns="0" rtlCol="0" anchor="t"/>
          <a:lstStyle/>
          <a:p>
            <a:pPr marL="0" indent="0" algn="l">
              <a:lnSpc>
                <a:spcPts val="3250"/>
              </a:lnSpc>
              <a:buNone/>
            </a:pPr>
            <a:r>
              <a:rPr lang="en-US" sz="2600" dirty="0">
                <a:solidFill>
                  <a:srgbClr val="020202"/>
                </a:solidFill>
                <a:latin typeface="Aptos" panose="020B0004020202020204" pitchFamily="34" charset="0"/>
                <a:ea typeface="PT Serif" pitchFamily="34" charset="-122"/>
                <a:cs typeface="PT Serif" pitchFamily="34" charset="-120"/>
              </a:rPr>
              <a:t>Predicting Event Success</a:t>
            </a:r>
            <a:endParaRPr lang="en-US" sz="2600" dirty="0">
              <a:latin typeface="Aptos" panose="020B0004020202020204" pitchFamily="34" charset="0"/>
            </a:endParaRPr>
          </a:p>
        </p:txBody>
      </p:sp>
      <p:sp>
        <p:nvSpPr>
          <p:cNvPr id="6" name="Text 3"/>
          <p:cNvSpPr/>
          <p:nvPr/>
        </p:nvSpPr>
        <p:spPr>
          <a:xfrm>
            <a:off x="6223397" y="4255651"/>
            <a:ext cx="3578185" cy="2695575"/>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Aptos" panose="020B0004020202020204" pitchFamily="34" charset="0"/>
                <a:ea typeface="DM Sans" pitchFamily="34" charset="-122"/>
                <a:cs typeface="DM Sans" pitchFamily="34" charset="-120"/>
              </a:rPr>
              <a:t>Our AI analyzes historical data,  and event characteristics to provide organizers with predictive insights into potential turnout and engagement, allowing for strategic adjustments and resource allocation. This maximizes the impact of campus initiatives.</a:t>
            </a:r>
            <a:endParaRPr lang="en-US" sz="1650" dirty="0">
              <a:latin typeface="Aptos" panose="020B0004020202020204" pitchFamily="34" charset="0"/>
            </a:endParaRPr>
          </a:p>
        </p:txBody>
      </p:sp>
      <p:sp>
        <p:nvSpPr>
          <p:cNvPr id="7" name="Text 4"/>
          <p:cNvSpPr/>
          <p:nvPr/>
        </p:nvSpPr>
        <p:spPr>
          <a:xfrm>
            <a:off x="10322838" y="3215997"/>
            <a:ext cx="3578185" cy="829151"/>
          </a:xfrm>
          <a:prstGeom prst="rect">
            <a:avLst/>
          </a:prstGeom>
          <a:noFill/>
          <a:ln/>
        </p:spPr>
        <p:txBody>
          <a:bodyPr wrap="square" lIns="0" tIns="0" rIns="0" bIns="0" rtlCol="0" anchor="t"/>
          <a:lstStyle/>
          <a:p>
            <a:pPr marL="0" indent="0" algn="l">
              <a:lnSpc>
                <a:spcPts val="3250"/>
              </a:lnSpc>
              <a:buNone/>
            </a:pPr>
            <a:r>
              <a:rPr lang="en-US" sz="2600" dirty="0">
                <a:solidFill>
                  <a:srgbClr val="020202"/>
                </a:solidFill>
                <a:latin typeface="Aptos" panose="020B0004020202020204" pitchFamily="34" charset="0"/>
                <a:ea typeface="PT Serif" pitchFamily="34" charset="-122"/>
                <a:cs typeface="PT Serif" pitchFamily="34" charset="-120"/>
              </a:rPr>
              <a:t>Student Similarity Engine</a:t>
            </a:r>
            <a:endParaRPr lang="en-US" sz="2600" dirty="0">
              <a:latin typeface="Aptos" panose="020B0004020202020204" pitchFamily="34" charset="0"/>
            </a:endParaRPr>
          </a:p>
        </p:txBody>
      </p:sp>
      <p:sp>
        <p:nvSpPr>
          <p:cNvPr id="8" name="Text 5"/>
          <p:cNvSpPr/>
          <p:nvPr/>
        </p:nvSpPr>
        <p:spPr>
          <a:xfrm>
            <a:off x="10322838" y="4255651"/>
            <a:ext cx="3578185" cy="3032522"/>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Aptos" panose="020B0004020202020204" pitchFamily="34" charset="0"/>
                <a:ea typeface="DM Sans" pitchFamily="34" charset="-122"/>
                <a:cs typeface="DM Sans" pitchFamily="34" charset="-120"/>
              </a:rPr>
              <a:t>For students, </a:t>
            </a:r>
            <a:r>
              <a:rPr lang="en-US" sz="1650" dirty="0" err="1">
                <a:solidFill>
                  <a:srgbClr val="383838"/>
                </a:solidFill>
                <a:latin typeface="Aptos" panose="020B0004020202020204" pitchFamily="34" charset="0"/>
                <a:ea typeface="DM Sans" pitchFamily="34" charset="-122"/>
                <a:cs typeface="DM Sans" pitchFamily="34" charset="-120"/>
              </a:rPr>
              <a:t>CampusSync</a:t>
            </a:r>
            <a:r>
              <a:rPr lang="en-US" sz="1650" dirty="0">
                <a:solidFill>
                  <a:srgbClr val="383838"/>
                </a:solidFill>
                <a:latin typeface="Aptos" panose="020B0004020202020204" pitchFamily="34" charset="0"/>
                <a:ea typeface="DM Sans" pitchFamily="34" charset="-122"/>
                <a:cs typeface="DM Sans" pitchFamily="34" charset="-120"/>
              </a:rPr>
              <a:t> AI suggests other students with similar interests, facilitating organic connections and enhancing social integration on campus.</a:t>
            </a:r>
            <a:endParaRPr lang="en-US" sz="1650" dirty="0">
              <a:latin typeface="Aptos" panose="020B0004020202020204" pitchFamily="34" charset="0"/>
            </a:endParaRPr>
          </a:p>
        </p:txBody>
      </p:sp>
      <p:sp>
        <p:nvSpPr>
          <p:cNvPr id="9" name="Rectangle: Beveled 8">
            <a:extLst>
              <a:ext uri="{FF2B5EF4-FFF2-40B4-BE49-F238E27FC236}">
                <a16:creationId xmlns:a16="http://schemas.microsoft.com/office/drawing/2014/main" id="{A610238D-2104-0D56-13B9-4285A8059D2F}"/>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Aptos" panose="020B0004020202020204" pitchFamily="34" charset="0"/>
            </a:endParaRPr>
          </a:p>
        </p:txBody>
      </p:sp>
      <p:pic>
        <p:nvPicPr>
          <p:cNvPr id="10" name="Picture 9">
            <a:extLst>
              <a:ext uri="{FF2B5EF4-FFF2-40B4-BE49-F238E27FC236}">
                <a16:creationId xmlns:a16="http://schemas.microsoft.com/office/drawing/2014/main" id="{8393BF56-EA45-6CF8-08EB-6AA550F933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253847"/>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020202"/>
                </a:solidFill>
                <a:latin typeface="Aptos" panose="020B0004020202020204" pitchFamily="34" charset="0"/>
                <a:ea typeface="PT Serif" pitchFamily="34" charset="-122"/>
                <a:cs typeface="PT Serif" pitchFamily="34" charset="-120"/>
              </a:rPr>
              <a:t>CampusSync AI</a:t>
            </a:r>
            <a:endParaRPr lang="en-US" sz="2300" dirty="0">
              <a:latin typeface="Aptos" panose="020B0004020202020204" pitchFamily="34" charset="0"/>
            </a:endParaRPr>
          </a:p>
        </p:txBody>
      </p:sp>
      <p:sp>
        <p:nvSpPr>
          <p:cNvPr id="3" name="Text 1"/>
          <p:cNvSpPr/>
          <p:nvPr/>
        </p:nvSpPr>
        <p:spPr>
          <a:xfrm>
            <a:off x="793790" y="1852732"/>
            <a:ext cx="6979444" cy="744260"/>
          </a:xfrm>
          <a:prstGeom prst="rect">
            <a:avLst/>
          </a:prstGeom>
          <a:noFill/>
          <a:ln/>
        </p:spPr>
        <p:txBody>
          <a:bodyPr wrap="none" lIns="0" tIns="0" rIns="0" bIns="0" rtlCol="0" anchor="t"/>
          <a:lstStyle/>
          <a:p>
            <a:pPr marL="0" indent="0" algn="l">
              <a:lnSpc>
                <a:spcPts val="5850"/>
              </a:lnSpc>
              <a:buNone/>
            </a:pPr>
            <a:r>
              <a:rPr lang="en-US" sz="4650" dirty="0">
                <a:solidFill>
                  <a:srgbClr val="020202"/>
                </a:solidFill>
                <a:latin typeface="Aptos" panose="020B0004020202020204" pitchFamily="34" charset="0"/>
                <a:ea typeface="PT Serif" pitchFamily="34" charset="-122"/>
                <a:cs typeface="PT Serif" pitchFamily="34" charset="-120"/>
              </a:rPr>
              <a:t>Impact &amp; Future Potential</a:t>
            </a:r>
            <a:endParaRPr lang="en-US" sz="4650" dirty="0">
              <a:latin typeface="Aptos" panose="020B0004020202020204" pitchFamily="34" charset="0"/>
            </a:endParaRPr>
          </a:p>
        </p:txBody>
      </p:sp>
      <p:sp>
        <p:nvSpPr>
          <p:cNvPr id="4" name="Shape 2"/>
          <p:cNvSpPr/>
          <p:nvPr/>
        </p:nvSpPr>
        <p:spPr>
          <a:xfrm>
            <a:off x="793790" y="2937153"/>
            <a:ext cx="4196358" cy="3329821"/>
          </a:xfrm>
          <a:prstGeom prst="roundRect">
            <a:avLst>
              <a:gd name="adj" fmla="val 1022"/>
            </a:avLst>
          </a:prstGeom>
          <a:solidFill>
            <a:srgbClr val="F2EEEE"/>
          </a:solidFill>
          <a:ln/>
        </p:spPr>
      </p:sp>
      <p:sp>
        <p:nvSpPr>
          <p:cNvPr id="5" name="Shape 3"/>
          <p:cNvSpPr/>
          <p:nvPr/>
        </p:nvSpPr>
        <p:spPr>
          <a:xfrm>
            <a:off x="1020604" y="3163967"/>
            <a:ext cx="680442" cy="680442"/>
          </a:xfrm>
          <a:prstGeom prst="roundRect">
            <a:avLst>
              <a:gd name="adj" fmla="val 13436980"/>
            </a:avLst>
          </a:prstGeom>
          <a:solidFill>
            <a:srgbClr val="E04F00"/>
          </a:solidFill>
          <a:ln/>
        </p:spPr>
      </p:sp>
      <p:pic>
        <p:nvPicPr>
          <p:cNvPr id="6" name="Image 0" descr="preencoded.png"/>
          <p:cNvPicPr>
            <a:picLocks noChangeAspect="1"/>
          </p:cNvPicPr>
          <p:nvPr/>
        </p:nvPicPr>
        <p:blipFill>
          <a:blip r:embed="rId3"/>
          <a:stretch>
            <a:fillRect/>
          </a:stretch>
        </p:blipFill>
        <p:spPr>
          <a:xfrm>
            <a:off x="1207770" y="3312795"/>
            <a:ext cx="306110" cy="382667"/>
          </a:xfrm>
          <a:prstGeom prst="rect">
            <a:avLst/>
          </a:prstGeom>
        </p:spPr>
      </p:pic>
      <p:sp>
        <p:nvSpPr>
          <p:cNvPr id="7" name="Text 4"/>
          <p:cNvSpPr/>
          <p:nvPr/>
        </p:nvSpPr>
        <p:spPr>
          <a:xfrm>
            <a:off x="1020604" y="4071223"/>
            <a:ext cx="298584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Aptos" panose="020B0004020202020204" pitchFamily="34" charset="0"/>
                <a:ea typeface="PT Serif" pitchFamily="34" charset="-122"/>
                <a:cs typeface="PT Serif" pitchFamily="34" charset="-120"/>
              </a:rPr>
              <a:t>Enhanced Student Life</a:t>
            </a:r>
            <a:endParaRPr lang="en-US" sz="2300" dirty="0">
              <a:latin typeface="Aptos" panose="020B0004020202020204" pitchFamily="34" charset="0"/>
            </a:endParaRPr>
          </a:p>
        </p:txBody>
      </p:sp>
      <p:sp>
        <p:nvSpPr>
          <p:cNvPr id="8" name="Text 5"/>
          <p:cNvSpPr/>
          <p:nvPr/>
        </p:nvSpPr>
        <p:spPr>
          <a:xfrm>
            <a:off x="1020604" y="4579382"/>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Increased engagement, stronger community bonds, and personalized campus experiences.</a:t>
            </a:r>
            <a:endParaRPr lang="en-US" sz="1750" dirty="0">
              <a:latin typeface="Aptos" panose="020B0004020202020204" pitchFamily="34" charset="0"/>
            </a:endParaRPr>
          </a:p>
        </p:txBody>
      </p:sp>
      <p:sp>
        <p:nvSpPr>
          <p:cNvPr id="9" name="Shape 6"/>
          <p:cNvSpPr/>
          <p:nvPr/>
        </p:nvSpPr>
        <p:spPr>
          <a:xfrm>
            <a:off x="5216962" y="2937153"/>
            <a:ext cx="4196358" cy="3329821"/>
          </a:xfrm>
          <a:prstGeom prst="roundRect">
            <a:avLst>
              <a:gd name="adj" fmla="val 1022"/>
            </a:avLst>
          </a:prstGeom>
          <a:solidFill>
            <a:srgbClr val="F2EEEE"/>
          </a:solidFill>
          <a:ln/>
        </p:spPr>
      </p:sp>
      <p:sp>
        <p:nvSpPr>
          <p:cNvPr id="10" name="Shape 7"/>
          <p:cNvSpPr/>
          <p:nvPr/>
        </p:nvSpPr>
        <p:spPr>
          <a:xfrm>
            <a:off x="5443776" y="3163967"/>
            <a:ext cx="680442" cy="680442"/>
          </a:xfrm>
          <a:prstGeom prst="roundRect">
            <a:avLst>
              <a:gd name="adj" fmla="val 13436980"/>
            </a:avLst>
          </a:prstGeom>
          <a:solidFill>
            <a:srgbClr val="E04F00"/>
          </a:solidFill>
          <a:ln/>
        </p:spPr>
      </p:sp>
      <p:pic>
        <p:nvPicPr>
          <p:cNvPr id="11" name="Image 1" descr="preencoded.png"/>
          <p:cNvPicPr>
            <a:picLocks noChangeAspect="1"/>
          </p:cNvPicPr>
          <p:nvPr/>
        </p:nvPicPr>
        <p:blipFill>
          <a:blip r:embed="rId4"/>
          <a:stretch>
            <a:fillRect/>
          </a:stretch>
        </p:blipFill>
        <p:spPr>
          <a:xfrm>
            <a:off x="5630942" y="3312795"/>
            <a:ext cx="306110" cy="382667"/>
          </a:xfrm>
          <a:prstGeom prst="rect">
            <a:avLst/>
          </a:prstGeom>
        </p:spPr>
      </p:pic>
      <p:sp>
        <p:nvSpPr>
          <p:cNvPr id="12" name="Text 8"/>
          <p:cNvSpPr/>
          <p:nvPr/>
        </p:nvSpPr>
        <p:spPr>
          <a:xfrm>
            <a:off x="5443776" y="4071223"/>
            <a:ext cx="3065264"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Aptos" panose="020B0004020202020204" pitchFamily="34" charset="0"/>
                <a:ea typeface="PT Serif" pitchFamily="34" charset="-122"/>
                <a:cs typeface="PT Serif" pitchFamily="34" charset="-120"/>
              </a:rPr>
              <a:t>Empowered Organizers</a:t>
            </a:r>
            <a:endParaRPr lang="en-US" sz="2300" dirty="0">
              <a:latin typeface="Aptos" panose="020B0004020202020204" pitchFamily="34" charset="0"/>
            </a:endParaRPr>
          </a:p>
        </p:txBody>
      </p:sp>
      <p:sp>
        <p:nvSpPr>
          <p:cNvPr id="13" name="Text 9"/>
          <p:cNvSpPr/>
          <p:nvPr/>
        </p:nvSpPr>
        <p:spPr>
          <a:xfrm>
            <a:off x="5443776" y="4579382"/>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Data-driven decisions, optimized event planning, and maximized reach for campus initiatives.</a:t>
            </a:r>
            <a:endParaRPr lang="en-US" sz="1750" dirty="0">
              <a:latin typeface="Aptos" panose="020B0004020202020204" pitchFamily="34" charset="0"/>
            </a:endParaRPr>
          </a:p>
        </p:txBody>
      </p:sp>
      <p:sp>
        <p:nvSpPr>
          <p:cNvPr id="14" name="Shape 10"/>
          <p:cNvSpPr/>
          <p:nvPr/>
        </p:nvSpPr>
        <p:spPr>
          <a:xfrm>
            <a:off x="9640133" y="2937153"/>
            <a:ext cx="4196358" cy="3329821"/>
          </a:xfrm>
          <a:prstGeom prst="roundRect">
            <a:avLst>
              <a:gd name="adj" fmla="val 1022"/>
            </a:avLst>
          </a:prstGeom>
          <a:solidFill>
            <a:srgbClr val="F2EEEE"/>
          </a:solidFill>
          <a:ln/>
        </p:spPr>
      </p:sp>
      <p:sp>
        <p:nvSpPr>
          <p:cNvPr id="15" name="Shape 11"/>
          <p:cNvSpPr/>
          <p:nvPr/>
        </p:nvSpPr>
        <p:spPr>
          <a:xfrm>
            <a:off x="9866948" y="3163967"/>
            <a:ext cx="680442" cy="680442"/>
          </a:xfrm>
          <a:prstGeom prst="roundRect">
            <a:avLst>
              <a:gd name="adj" fmla="val 13436980"/>
            </a:avLst>
          </a:prstGeom>
          <a:solidFill>
            <a:srgbClr val="E04F00"/>
          </a:solidFill>
          <a:ln/>
        </p:spPr>
      </p:sp>
      <p:pic>
        <p:nvPicPr>
          <p:cNvPr id="16" name="Image 2" descr="preencoded.png"/>
          <p:cNvPicPr>
            <a:picLocks noChangeAspect="1"/>
          </p:cNvPicPr>
          <p:nvPr/>
        </p:nvPicPr>
        <p:blipFill>
          <a:blip r:embed="rId5"/>
          <a:stretch>
            <a:fillRect/>
          </a:stretch>
        </p:blipFill>
        <p:spPr>
          <a:xfrm>
            <a:off x="10054114" y="3312795"/>
            <a:ext cx="306110" cy="382667"/>
          </a:xfrm>
          <a:prstGeom prst="rect">
            <a:avLst/>
          </a:prstGeom>
        </p:spPr>
      </p:pic>
      <p:sp>
        <p:nvSpPr>
          <p:cNvPr id="17" name="Text 12"/>
          <p:cNvSpPr/>
          <p:nvPr/>
        </p:nvSpPr>
        <p:spPr>
          <a:xfrm>
            <a:off x="9866948" y="4071223"/>
            <a:ext cx="3742730" cy="744141"/>
          </a:xfrm>
          <a:prstGeom prst="rect">
            <a:avLst/>
          </a:prstGeom>
          <a:noFill/>
          <a:ln/>
        </p:spPr>
        <p:txBody>
          <a:bodyPr wrap="square" lIns="0" tIns="0" rIns="0" bIns="0" rtlCol="0" anchor="t"/>
          <a:lstStyle/>
          <a:p>
            <a:pPr marL="0" indent="0" algn="l">
              <a:lnSpc>
                <a:spcPts val="2900"/>
              </a:lnSpc>
              <a:buNone/>
            </a:pPr>
            <a:r>
              <a:rPr lang="en-US" sz="2300" dirty="0">
                <a:solidFill>
                  <a:srgbClr val="383838"/>
                </a:solidFill>
                <a:latin typeface="Aptos" panose="020B0004020202020204" pitchFamily="34" charset="0"/>
                <a:ea typeface="PT Serif" pitchFamily="34" charset="-122"/>
                <a:cs typeface="PT Serif" pitchFamily="34" charset="-120"/>
              </a:rPr>
              <a:t>Optimized University Operations</a:t>
            </a:r>
            <a:endParaRPr lang="en-US" sz="2300" dirty="0">
              <a:latin typeface="Aptos" panose="020B0004020202020204" pitchFamily="34" charset="0"/>
            </a:endParaRPr>
          </a:p>
        </p:txBody>
      </p:sp>
      <p:sp>
        <p:nvSpPr>
          <p:cNvPr id="18" name="Text 13"/>
          <p:cNvSpPr/>
          <p:nvPr/>
        </p:nvSpPr>
        <p:spPr>
          <a:xfrm>
            <a:off x="9866948" y="4951452"/>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Aptos" panose="020B0004020202020204" pitchFamily="34" charset="0"/>
                <a:ea typeface="DM Sans" pitchFamily="34" charset="-122"/>
                <a:cs typeface="DM Sans" pitchFamily="34" charset="-120"/>
              </a:rPr>
              <a:t>Improved resource allocation, better understanding of student needs, and a more vibrant campus.</a:t>
            </a:r>
            <a:endParaRPr lang="en-US" sz="1750" dirty="0">
              <a:latin typeface="Aptos" panose="020B0004020202020204" pitchFamily="34" charset="0"/>
            </a:endParaRPr>
          </a:p>
        </p:txBody>
      </p:sp>
      <p:sp>
        <p:nvSpPr>
          <p:cNvPr id="19" name="Text 14"/>
          <p:cNvSpPr/>
          <p:nvPr/>
        </p:nvSpPr>
        <p:spPr>
          <a:xfrm>
            <a:off x="793790" y="6522125"/>
            <a:ext cx="13042821" cy="453509"/>
          </a:xfrm>
          <a:prstGeom prst="rect">
            <a:avLst/>
          </a:prstGeom>
          <a:noFill/>
          <a:ln/>
        </p:spPr>
        <p:txBody>
          <a:bodyPr wrap="none" lIns="0" tIns="0" rIns="0" bIns="0" rtlCol="0" anchor="t"/>
          <a:lstStyle/>
          <a:p>
            <a:pPr marL="0" indent="0" algn="ctr">
              <a:lnSpc>
                <a:spcPts val="3550"/>
              </a:lnSpc>
              <a:buNone/>
            </a:pPr>
            <a:r>
              <a:rPr lang="en-US" sz="2200" dirty="0">
                <a:solidFill>
                  <a:srgbClr val="383838"/>
                </a:solidFill>
                <a:latin typeface="Aptos" panose="020B0004020202020204" pitchFamily="34" charset="0"/>
                <a:ea typeface="DM Sans" pitchFamily="34" charset="-122"/>
                <a:cs typeface="DM Sans" pitchFamily="34" charset="-120"/>
              </a:rPr>
              <a:t>CampusSync AI: The future of intelligent campus engagement starts now.</a:t>
            </a:r>
            <a:endParaRPr lang="en-US" sz="2200" dirty="0">
              <a:latin typeface="Aptos" panose="020B0004020202020204" pitchFamily="34" charset="0"/>
            </a:endParaRPr>
          </a:p>
        </p:txBody>
      </p:sp>
      <p:sp>
        <p:nvSpPr>
          <p:cNvPr id="20" name="Rectangle: Beveled 19">
            <a:extLst>
              <a:ext uri="{FF2B5EF4-FFF2-40B4-BE49-F238E27FC236}">
                <a16:creationId xmlns:a16="http://schemas.microsoft.com/office/drawing/2014/main" id="{745DB663-FC5C-5DC7-7F83-1716471B6BBC}"/>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Aptos" panose="020B0004020202020204" pitchFamily="34" charset="0"/>
            </a:endParaRPr>
          </a:p>
        </p:txBody>
      </p:sp>
      <p:pic>
        <p:nvPicPr>
          <p:cNvPr id="21" name="Picture 20">
            <a:extLst>
              <a:ext uri="{FF2B5EF4-FFF2-40B4-BE49-F238E27FC236}">
                <a16:creationId xmlns:a16="http://schemas.microsoft.com/office/drawing/2014/main" id="{95B32C66-4AC1-4968-F741-1FA5B8D93E7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
            <a:extLst>
              <a:ext uri="{FF2B5EF4-FFF2-40B4-BE49-F238E27FC236}">
                <a16:creationId xmlns:a16="http://schemas.microsoft.com/office/drawing/2014/main" id="{E6023725-39BB-4D3C-80B0-EE7A49960964}"/>
              </a:ext>
            </a:extLst>
          </p:cNvPr>
          <p:cNvSpPr/>
          <p:nvPr/>
        </p:nvSpPr>
        <p:spPr>
          <a:xfrm>
            <a:off x="1" y="0"/>
            <a:ext cx="14630400" cy="8229599"/>
          </a:xfrm>
          <a:prstGeom prst="roundRect">
            <a:avLst>
              <a:gd name="adj" fmla="val 1022"/>
            </a:avLst>
          </a:prstGeom>
          <a:solidFill>
            <a:srgbClr val="F2EEEE"/>
          </a:solidFill>
          <a:ln/>
        </p:spPr>
        <p:txBody>
          <a:bodyPr/>
          <a:lstStyle/>
          <a:p>
            <a:endParaRPr lang="en-IN" dirty="0"/>
          </a:p>
        </p:txBody>
      </p:sp>
      <p:pic>
        <p:nvPicPr>
          <p:cNvPr id="4" name="Picture 3">
            <a:extLst>
              <a:ext uri="{FF2B5EF4-FFF2-40B4-BE49-F238E27FC236}">
                <a16:creationId xmlns:a16="http://schemas.microsoft.com/office/drawing/2014/main" id="{136E3288-6B88-5125-DFCB-7BD582D9E5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6A313E2-9192-0E03-5F70-7886828C90F8}"/>
              </a:ext>
            </a:extLst>
          </p:cNvPr>
          <p:cNvSpPr txBox="1"/>
          <p:nvPr/>
        </p:nvSpPr>
        <p:spPr>
          <a:xfrm>
            <a:off x="2546430" y="3197990"/>
            <a:ext cx="9016679" cy="1200329"/>
          </a:xfrm>
          <a:prstGeom prst="rect">
            <a:avLst/>
          </a:prstGeom>
          <a:noFill/>
        </p:spPr>
        <p:txBody>
          <a:bodyPr wrap="square" rtlCol="0">
            <a:spAutoFit/>
          </a:bodyPr>
          <a:lstStyle/>
          <a:p>
            <a:pPr algn="ctr"/>
            <a:r>
              <a:rPr lang="en-US" sz="7200" dirty="0">
                <a:latin typeface="Aptos" panose="020B0004020202020204" pitchFamily="34" charset="0"/>
              </a:rPr>
              <a:t>Thank you!</a:t>
            </a:r>
            <a:endParaRPr lang="en-IN" sz="7200" dirty="0">
              <a:latin typeface="Aptos" panose="020B0004020202020204" pitchFamily="34" charset="0"/>
            </a:endParaRPr>
          </a:p>
        </p:txBody>
      </p:sp>
      <p:sp>
        <p:nvSpPr>
          <p:cNvPr id="38" name="Shape 11">
            <a:extLst>
              <a:ext uri="{FF2B5EF4-FFF2-40B4-BE49-F238E27FC236}">
                <a16:creationId xmlns:a16="http://schemas.microsoft.com/office/drawing/2014/main" id="{DC47D4F5-6F06-E001-2FBF-D6718D166872}"/>
              </a:ext>
            </a:extLst>
          </p:cNvPr>
          <p:cNvSpPr/>
          <p:nvPr/>
        </p:nvSpPr>
        <p:spPr>
          <a:xfrm>
            <a:off x="9866948" y="3163967"/>
            <a:ext cx="680442" cy="680442"/>
          </a:xfrm>
          <a:prstGeom prst="roundRect">
            <a:avLst>
              <a:gd name="adj" fmla="val 13436980"/>
            </a:avLst>
          </a:prstGeom>
          <a:solidFill>
            <a:srgbClr val="E04F00"/>
          </a:solidFill>
          <a:ln/>
        </p:spPr>
      </p:sp>
      <p:sp>
        <p:nvSpPr>
          <p:cNvPr id="39" name="Shape 11">
            <a:extLst>
              <a:ext uri="{FF2B5EF4-FFF2-40B4-BE49-F238E27FC236}">
                <a16:creationId xmlns:a16="http://schemas.microsoft.com/office/drawing/2014/main" id="{A6A23999-05EE-A170-282D-13A3A34015C6}"/>
              </a:ext>
            </a:extLst>
          </p:cNvPr>
          <p:cNvSpPr/>
          <p:nvPr/>
        </p:nvSpPr>
        <p:spPr>
          <a:xfrm>
            <a:off x="10019348" y="3316367"/>
            <a:ext cx="680442" cy="680442"/>
          </a:xfrm>
          <a:prstGeom prst="roundRect">
            <a:avLst>
              <a:gd name="adj" fmla="val 13436980"/>
            </a:avLst>
          </a:prstGeom>
          <a:solidFill>
            <a:srgbClr val="E04F00"/>
          </a:solidFill>
          <a:ln/>
        </p:spPr>
      </p:sp>
      <p:sp>
        <p:nvSpPr>
          <p:cNvPr id="40" name="Shape 11">
            <a:extLst>
              <a:ext uri="{FF2B5EF4-FFF2-40B4-BE49-F238E27FC236}">
                <a16:creationId xmlns:a16="http://schemas.microsoft.com/office/drawing/2014/main" id="{A91C5DD8-BB12-ACF6-5B2B-41E4D1A190A8}"/>
              </a:ext>
            </a:extLst>
          </p:cNvPr>
          <p:cNvSpPr/>
          <p:nvPr/>
        </p:nvSpPr>
        <p:spPr>
          <a:xfrm>
            <a:off x="10171748" y="3468767"/>
            <a:ext cx="680442" cy="680442"/>
          </a:xfrm>
          <a:prstGeom prst="roundRect">
            <a:avLst>
              <a:gd name="adj" fmla="val 13436980"/>
            </a:avLst>
          </a:prstGeom>
          <a:solidFill>
            <a:srgbClr val="E04F00"/>
          </a:solidFill>
          <a:ln/>
        </p:spPr>
      </p:sp>
      <p:sp>
        <p:nvSpPr>
          <p:cNvPr id="41" name="Shape 11">
            <a:extLst>
              <a:ext uri="{FF2B5EF4-FFF2-40B4-BE49-F238E27FC236}">
                <a16:creationId xmlns:a16="http://schemas.microsoft.com/office/drawing/2014/main" id="{5BE77056-F216-9518-D213-6048CAB9DC0D}"/>
              </a:ext>
            </a:extLst>
          </p:cNvPr>
          <p:cNvSpPr/>
          <p:nvPr/>
        </p:nvSpPr>
        <p:spPr>
          <a:xfrm>
            <a:off x="10324148" y="3621167"/>
            <a:ext cx="680442" cy="680442"/>
          </a:xfrm>
          <a:prstGeom prst="roundRect">
            <a:avLst>
              <a:gd name="adj" fmla="val 13436980"/>
            </a:avLst>
          </a:prstGeom>
          <a:solidFill>
            <a:srgbClr val="E04F00"/>
          </a:solidFill>
          <a:ln/>
        </p:spPr>
      </p:sp>
      <p:sp>
        <p:nvSpPr>
          <p:cNvPr id="42" name="Shape 11">
            <a:extLst>
              <a:ext uri="{FF2B5EF4-FFF2-40B4-BE49-F238E27FC236}">
                <a16:creationId xmlns:a16="http://schemas.microsoft.com/office/drawing/2014/main" id="{CE7926D7-80ED-CCA7-1FD3-A7ED53A9DB2E}"/>
              </a:ext>
            </a:extLst>
          </p:cNvPr>
          <p:cNvSpPr/>
          <p:nvPr/>
        </p:nvSpPr>
        <p:spPr>
          <a:xfrm>
            <a:off x="10476548" y="3773567"/>
            <a:ext cx="680442" cy="680442"/>
          </a:xfrm>
          <a:prstGeom prst="roundRect">
            <a:avLst>
              <a:gd name="adj" fmla="val 13436980"/>
            </a:avLst>
          </a:prstGeom>
          <a:solidFill>
            <a:srgbClr val="E04F00"/>
          </a:solidFill>
          <a:ln/>
        </p:spPr>
      </p:sp>
      <p:sp>
        <p:nvSpPr>
          <p:cNvPr id="43" name="Shape 11">
            <a:extLst>
              <a:ext uri="{FF2B5EF4-FFF2-40B4-BE49-F238E27FC236}">
                <a16:creationId xmlns:a16="http://schemas.microsoft.com/office/drawing/2014/main" id="{336EE51A-3E0D-7FDC-A5CC-AB1D52178258}"/>
              </a:ext>
            </a:extLst>
          </p:cNvPr>
          <p:cNvSpPr/>
          <p:nvPr/>
        </p:nvSpPr>
        <p:spPr>
          <a:xfrm>
            <a:off x="10628948" y="3925967"/>
            <a:ext cx="680442" cy="680442"/>
          </a:xfrm>
          <a:prstGeom prst="roundRect">
            <a:avLst>
              <a:gd name="adj" fmla="val 13436980"/>
            </a:avLst>
          </a:prstGeom>
          <a:solidFill>
            <a:srgbClr val="E04F00"/>
          </a:solidFill>
          <a:ln/>
        </p:spPr>
      </p:sp>
      <p:sp>
        <p:nvSpPr>
          <p:cNvPr id="44" name="Shape 11">
            <a:extLst>
              <a:ext uri="{FF2B5EF4-FFF2-40B4-BE49-F238E27FC236}">
                <a16:creationId xmlns:a16="http://schemas.microsoft.com/office/drawing/2014/main" id="{A25D0828-1BDD-DA5D-97AC-491EA4B6BFBF}"/>
              </a:ext>
            </a:extLst>
          </p:cNvPr>
          <p:cNvSpPr/>
          <p:nvPr/>
        </p:nvSpPr>
        <p:spPr>
          <a:xfrm>
            <a:off x="10781348" y="4078367"/>
            <a:ext cx="680442" cy="680442"/>
          </a:xfrm>
          <a:prstGeom prst="roundRect">
            <a:avLst>
              <a:gd name="adj" fmla="val 13436980"/>
            </a:avLst>
          </a:prstGeom>
          <a:solidFill>
            <a:srgbClr val="E04F00"/>
          </a:solidFill>
          <a:ln/>
        </p:spPr>
      </p:sp>
      <p:sp>
        <p:nvSpPr>
          <p:cNvPr id="45" name="Shape 11">
            <a:extLst>
              <a:ext uri="{FF2B5EF4-FFF2-40B4-BE49-F238E27FC236}">
                <a16:creationId xmlns:a16="http://schemas.microsoft.com/office/drawing/2014/main" id="{1AEFEC6D-A61B-2C7B-F45D-FC229C307521}"/>
              </a:ext>
            </a:extLst>
          </p:cNvPr>
          <p:cNvSpPr/>
          <p:nvPr/>
        </p:nvSpPr>
        <p:spPr>
          <a:xfrm>
            <a:off x="10933748" y="4230767"/>
            <a:ext cx="680442" cy="680442"/>
          </a:xfrm>
          <a:prstGeom prst="roundRect">
            <a:avLst>
              <a:gd name="adj" fmla="val 13436980"/>
            </a:avLst>
          </a:prstGeom>
          <a:solidFill>
            <a:srgbClr val="E04F00"/>
          </a:solidFill>
          <a:ln/>
        </p:spPr>
      </p:sp>
      <p:sp>
        <p:nvSpPr>
          <p:cNvPr id="46" name="Shape 11">
            <a:extLst>
              <a:ext uri="{FF2B5EF4-FFF2-40B4-BE49-F238E27FC236}">
                <a16:creationId xmlns:a16="http://schemas.microsoft.com/office/drawing/2014/main" id="{21F5E5D6-B132-CC76-A976-50D4E9291003}"/>
              </a:ext>
            </a:extLst>
          </p:cNvPr>
          <p:cNvSpPr/>
          <p:nvPr/>
        </p:nvSpPr>
        <p:spPr>
          <a:xfrm>
            <a:off x="11086148" y="4383167"/>
            <a:ext cx="680442" cy="680442"/>
          </a:xfrm>
          <a:prstGeom prst="roundRect">
            <a:avLst>
              <a:gd name="adj" fmla="val 13436980"/>
            </a:avLst>
          </a:prstGeom>
          <a:solidFill>
            <a:srgbClr val="E04F00"/>
          </a:solidFill>
          <a:ln/>
        </p:spPr>
      </p:sp>
      <p:sp>
        <p:nvSpPr>
          <p:cNvPr id="47" name="Shape 11">
            <a:extLst>
              <a:ext uri="{FF2B5EF4-FFF2-40B4-BE49-F238E27FC236}">
                <a16:creationId xmlns:a16="http://schemas.microsoft.com/office/drawing/2014/main" id="{EB379FD4-4401-9D70-7B7E-3FAEDC4F4887}"/>
              </a:ext>
            </a:extLst>
          </p:cNvPr>
          <p:cNvSpPr/>
          <p:nvPr/>
        </p:nvSpPr>
        <p:spPr>
          <a:xfrm>
            <a:off x="11238548" y="4535567"/>
            <a:ext cx="680442" cy="680442"/>
          </a:xfrm>
          <a:prstGeom prst="roundRect">
            <a:avLst>
              <a:gd name="adj" fmla="val 13436980"/>
            </a:avLst>
          </a:prstGeom>
          <a:solidFill>
            <a:srgbClr val="E04F00"/>
          </a:solidFill>
          <a:ln/>
        </p:spPr>
      </p:sp>
      <p:sp>
        <p:nvSpPr>
          <p:cNvPr id="48" name="Shape 11">
            <a:extLst>
              <a:ext uri="{FF2B5EF4-FFF2-40B4-BE49-F238E27FC236}">
                <a16:creationId xmlns:a16="http://schemas.microsoft.com/office/drawing/2014/main" id="{B59C8405-1E9B-8341-F580-FEC4C6A0220A}"/>
              </a:ext>
            </a:extLst>
          </p:cNvPr>
          <p:cNvSpPr/>
          <p:nvPr/>
        </p:nvSpPr>
        <p:spPr>
          <a:xfrm>
            <a:off x="11390948" y="4687967"/>
            <a:ext cx="680442" cy="680442"/>
          </a:xfrm>
          <a:prstGeom prst="roundRect">
            <a:avLst>
              <a:gd name="adj" fmla="val 13436980"/>
            </a:avLst>
          </a:prstGeom>
          <a:solidFill>
            <a:srgbClr val="E04F00"/>
          </a:solidFill>
          <a:ln/>
        </p:spPr>
      </p:sp>
      <p:sp>
        <p:nvSpPr>
          <p:cNvPr id="49" name="Shape 11">
            <a:extLst>
              <a:ext uri="{FF2B5EF4-FFF2-40B4-BE49-F238E27FC236}">
                <a16:creationId xmlns:a16="http://schemas.microsoft.com/office/drawing/2014/main" id="{DF64066C-E764-0C0F-6F47-E1198914C022}"/>
              </a:ext>
            </a:extLst>
          </p:cNvPr>
          <p:cNvSpPr/>
          <p:nvPr/>
        </p:nvSpPr>
        <p:spPr>
          <a:xfrm>
            <a:off x="11543348" y="4840367"/>
            <a:ext cx="680442" cy="680442"/>
          </a:xfrm>
          <a:prstGeom prst="roundRect">
            <a:avLst>
              <a:gd name="adj" fmla="val 13436980"/>
            </a:avLst>
          </a:prstGeom>
          <a:solidFill>
            <a:srgbClr val="E04F00"/>
          </a:solidFill>
          <a:ln/>
        </p:spPr>
      </p:sp>
      <p:sp>
        <p:nvSpPr>
          <p:cNvPr id="50" name="Shape 11">
            <a:extLst>
              <a:ext uri="{FF2B5EF4-FFF2-40B4-BE49-F238E27FC236}">
                <a16:creationId xmlns:a16="http://schemas.microsoft.com/office/drawing/2014/main" id="{2003F7FC-6CA9-F154-5E16-2A0CCDD49A06}"/>
              </a:ext>
            </a:extLst>
          </p:cNvPr>
          <p:cNvSpPr/>
          <p:nvPr/>
        </p:nvSpPr>
        <p:spPr>
          <a:xfrm>
            <a:off x="11695748" y="4992767"/>
            <a:ext cx="680442" cy="680442"/>
          </a:xfrm>
          <a:prstGeom prst="roundRect">
            <a:avLst>
              <a:gd name="adj" fmla="val 13436980"/>
            </a:avLst>
          </a:prstGeom>
          <a:solidFill>
            <a:srgbClr val="E04F00"/>
          </a:solidFill>
          <a:ln/>
        </p:spPr>
      </p:sp>
      <p:sp>
        <p:nvSpPr>
          <p:cNvPr id="51" name="Shape 11">
            <a:extLst>
              <a:ext uri="{FF2B5EF4-FFF2-40B4-BE49-F238E27FC236}">
                <a16:creationId xmlns:a16="http://schemas.microsoft.com/office/drawing/2014/main" id="{2B167F9E-37C3-E019-D6D1-7019873FFDCC}"/>
              </a:ext>
            </a:extLst>
          </p:cNvPr>
          <p:cNvSpPr/>
          <p:nvPr/>
        </p:nvSpPr>
        <p:spPr>
          <a:xfrm>
            <a:off x="11848148" y="5145167"/>
            <a:ext cx="680442" cy="680442"/>
          </a:xfrm>
          <a:prstGeom prst="roundRect">
            <a:avLst>
              <a:gd name="adj" fmla="val 13436980"/>
            </a:avLst>
          </a:prstGeom>
          <a:solidFill>
            <a:srgbClr val="E04F00"/>
          </a:solidFill>
          <a:ln/>
        </p:spPr>
      </p:sp>
      <p:sp>
        <p:nvSpPr>
          <p:cNvPr id="52" name="Shape 11">
            <a:extLst>
              <a:ext uri="{FF2B5EF4-FFF2-40B4-BE49-F238E27FC236}">
                <a16:creationId xmlns:a16="http://schemas.microsoft.com/office/drawing/2014/main" id="{EF4138BE-53B6-F8DD-5473-E1D9F7A64F2C}"/>
              </a:ext>
            </a:extLst>
          </p:cNvPr>
          <p:cNvSpPr/>
          <p:nvPr/>
        </p:nvSpPr>
        <p:spPr>
          <a:xfrm>
            <a:off x="12000548" y="5297567"/>
            <a:ext cx="680442" cy="680442"/>
          </a:xfrm>
          <a:prstGeom prst="roundRect">
            <a:avLst>
              <a:gd name="adj" fmla="val 13436980"/>
            </a:avLst>
          </a:prstGeom>
          <a:solidFill>
            <a:srgbClr val="E04F00"/>
          </a:solidFill>
          <a:ln/>
        </p:spPr>
      </p:sp>
      <p:sp>
        <p:nvSpPr>
          <p:cNvPr id="53" name="Shape 11">
            <a:extLst>
              <a:ext uri="{FF2B5EF4-FFF2-40B4-BE49-F238E27FC236}">
                <a16:creationId xmlns:a16="http://schemas.microsoft.com/office/drawing/2014/main" id="{C799DD87-D73A-23A6-1AA1-DE3FC27EA183}"/>
              </a:ext>
            </a:extLst>
          </p:cNvPr>
          <p:cNvSpPr/>
          <p:nvPr/>
        </p:nvSpPr>
        <p:spPr>
          <a:xfrm>
            <a:off x="12152948" y="5449967"/>
            <a:ext cx="680442" cy="680442"/>
          </a:xfrm>
          <a:prstGeom prst="roundRect">
            <a:avLst>
              <a:gd name="adj" fmla="val 13436980"/>
            </a:avLst>
          </a:prstGeom>
          <a:solidFill>
            <a:srgbClr val="E04F00"/>
          </a:solidFill>
          <a:ln/>
        </p:spPr>
      </p:sp>
      <p:sp>
        <p:nvSpPr>
          <p:cNvPr id="54" name="Shape 11">
            <a:extLst>
              <a:ext uri="{FF2B5EF4-FFF2-40B4-BE49-F238E27FC236}">
                <a16:creationId xmlns:a16="http://schemas.microsoft.com/office/drawing/2014/main" id="{ED616E28-FFBF-F986-5631-35BB797F1BEB}"/>
              </a:ext>
            </a:extLst>
          </p:cNvPr>
          <p:cNvSpPr/>
          <p:nvPr/>
        </p:nvSpPr>
        <p:spPr>
          <a:xfrm>
            <a:off x="12305348" y="5602367"/>
            <a:ext cx="680442" cy="680442"/>
          </a:xfrm>
          <a:prstGeom prst="roundRect">
            <a:avLst>
              <a:gd name="adj" fmla="val 13436980"/>
            </a:avLst>
          </a:prstGeom>
          <a:solidFill>
            <a:srgbClr val="E04F00"/>
          </a:solidFill>
          <a:ln/>
        </p:spPr>
      </p:sp>
      <p:sp>
        <p:nvSpPr>
          <p:cNvPr id="55" name="Shape 11">
            <a:extLst>
              <a:ext uri="{FF2B5EF4-FFF2-40B4-BE49-F238E27FC236}">
                <a16:creationId xmlns:a16="http://schemas.microsoft.com/office/drawing/2014/main" id="{395D222E-1DF2-062A-7B90-0EBEBD2C672F}"/>
              </a:ext>
            </a:extLst>
          </p:cNvPr>
          <p:cNvSpPr/>
          <p:nvPr/>
        </p:nvSpPr>
        <p:spPr>
          <a:xfrm>
            <a:off x="12457748" y="5754767"/>
            <a:ext cx="680442" cy="680442"/>
          </a:xfrm>
          <a:prstGeom prst="roundRect">
            <a:avLst>
              <a:gd name="adj" fmla="val 13436980"/>
            </a:avLst>
          </a:prstGeom>
          <a:solidFill>
            <a:srgbClr val="E04F00"/>
          </a:solidFill>
          <a:ln/>
        </p:spPr>
      </p:sp>
      <p:sp>
        <p:nvSpPr>
          <p:cNvPr id="56" name="Shape 11">
            <a:extLst>
              <a:ext uri="{FF2B5EF4-FFF2-40B4-BE49-F238E27FC236}">
                <a16:creationId xmlns:a16="http://schemas.microsoft.com/office/drawing/2014/main" id="{140B421F-4DAB-6383-1B7C-D039D6302FFC}"/>
              </a:ext>
            </a:extLst>
          </p:cNvPr>
          <p:cNvSpPr/>
          <p:nvPr/>
        </p:nvSpPr>
        <p:spPr>
          <a:xfrm>
            <a:off x="12610148" y="5907167"/>
            <a:ext cx="680442" cy="680442"/>
          </a:xfrm>
          <a:prstGeom prst="roundRect">
            <a:avLst>
              <a:gd name="adj" fmla="val 13436980"/>
            </a:avLst>
          </a:prstGeom>
          <a:solidFill>
            <a:srgbClr val="E04F00"/>
          </a:solidFill>
          <a:ln/>
        </p:spPr>
      </p:sp>
      <p:sp>
        <p:nvSpPr>
          <p:cNvPr id="57" name="Shape 11">
            <a:extLst>
              <a:ext uri="{FF2B5EF4-FFF2-40B4-BE49-F238E27FC236}">
                <a16:creationId xmlns:a16="http://schemas.microsoft.com/office/drawing/2014/main" id="{EF06553B-0102-FAAB-2AA3-5443A31010DE}"/>
              </a:ext>
            </a:extLst>
          </p:cNvPr>
          <p:cNvSpPr/>
          <p:nvPr/>
        </p:nvSpPr>
        <p:spPr>
          <a:xfrm>
            <a:off x="12762548" y="6059567"/>
            <a:ext cx="680442" cy="680442"/>
          </a:xfrm>
          <a:prstGeom prst="roundRect">
            <a:avLst>
              <a:gd name="adj" fmla="val 13436980"/>
            </a:avLst>
          </a:prstGeom>
          <a:solidFill>
            <a:srgbClr val="E04F00"/>
          </a:solidFill>
          <a:ln/>
        </p:spPr>
      </p:sp>
      <p:sp>
        <p:nvSpPr>
          <p:cNvPr id="58" name="Shape 11">
            <a:extLst>
              <a:ext uri="{FF2B5EF4-FFF2-40B4-BE49-F238E27FC236}">
                <a16:creationId xmlns:a16="http://schemas.microsoft.com/office/drawing/2014/main" id="{7CFC3640-1D69-1464-D1CB-16AA808550D0}"/>
              </a:ext>
            </a:extLst>
          </p:cNvPr>
          <p:cNvSpPr/>
          <p:nvPr/>
        </p:nvSpPr>
        <p:spPr>
          <a:xfrm>
            <a:off x="12914948" y="6211967"/>
            <a:ext cx="680442" cy="680442"/>
          </a:xfrm>
          <a:prstGeom prst="roundRect">
            <a:avLst>
              <a:gd name="adj" fmla="val 13436980"/>
            </a:avLst>
          </a:prstGeom>
          <a:solidFill>
            <a:srgbClr val="E04F00"/>
          </a:solidFill>
          <a:ln/>
        </p:spPr>
      </p:sp>
      <p:sp>
        <p:nvSpPr>
          <p:cNvPr id="60" name="Shape 11">
            <a:extLst>
              <a:ext uri="{FF2B5EF4-FFF2-40B4-BE49-F238E27FC236}">
                <a16:creationId xmlns:a16="http://schemas.microsoft.com/office/drawing/2014/main" id="{5774BAEF-700A-B25A-9624-F98ACA985EA6}"/>
              </a:ext>
            </a:extLst>
          </p:cNvPr>
          <p:cNvSpPr/>
          <p:nvPr/>
        </p:nvSpPr>
        <p:spPr>
          <a:xfrm>
            <a:off x="13219748" y="6516767"/>
            <a:ext cx="680442" cy="680442"/>
          </a:xfrm>
          <a:prstGeom prst="roundRect">
            <a:avLst>
              <a:gd name="adj" fmla="val 13436980"/>
            </a:avLst>
          </a:prstGeom>
          <a:solidFill>
            <a:srgbClr val="E04F00"/>
          </a:solidFill>
          <a:ln/>
        </p:spPr>
      </p:sp>
      <p:sp>
        <p:nvSpPr>
          <p:cNvPr id="61" name="Shape 11">
            <a:extLst>
              <a:ext uri="{FF2B5EF4-FFF2-40B4-BE49-F238E27FC236}">
                <a16:creationId xmlns:a16="http://schemas.microsoft.com/office/drawing/2014/main" id="{AE339BDC-C22E-EA72-DAF3-4CB812623A75}"/>
              </a:ext>
            </a:extLst>
          </p:cNvPr>
          <p:cNvSpPr/>
          <p:nvPr/>
        </p:nvSpPr>
        <p:spPr>
          <a:xfrm>
            <a:off x="13372148" y="6669167"/>
            <a:ext cx="680442" cy="680442"/>
          </a:xfrm>
          <a:prstGeom prst="roundRect">
            <a:avLst>
              <a:gd name="adj" fmla="val 13436980"/>
            </a:avLst>
          </a:prstGeom>
          <a:solidFill>
            <a:srgbClr val="E04F00"/>
          </a:solidFill>
          <a:ln/>
        </p:spPr>
      </p:sp>
      <p:sp>
        <p:nvSpPr>
          <p:cNvPr id="62" name="Shape 11">
            <a:extLst>
              <a:ext uri="{FF2B5EF4-FFF2-40B4-BE49-F238E27FC236}">
                <a16:creationId xmlns:a16="http://schemas.microsoft.com/office/drawing/2014/main" id="{EA07F8D8-84BC-AA77-7BC3-632A4E61E2E6}"/>
              </a:ext>
            </a:extLst>
          </p:cNvPr>
          <p:cNvSpPr/>
          <p:nvPr/>
        </p:nvSpPr>
        <p:spPr>
          <a:xfrm>
            <a:off x="13524548" y="6821567"/>
            <a:ext cx="680442" cy="680442"/>
          </a:xfrm>
          <a:prstGeom prst="roundRect">
            <a:avLst>
              <a:gd name="adj" fmla="val 13436980"/>
            </a:avLst>
          </a:prstGeom>
          <a:solidFill>
            <a:srgbClr val="E04F00"/>
          </a:solidFill>
          <a:ln/>
        </p:spPr>
      </p:sp>
      <p:sp>
        <p:nvSpPr>
          <p:cNvPr id="63" name="Shape 11">
            <a:extLst>
              <a:ext uri="{FF2B5EF4-FFF2-40B4-BE49-F238E27FC236}">
                <a16:creationId xmlns:a16="http://schemas.microsoft.com/office/drawing/2014/main" id="{36977E92-68DB-6B16-379D-D9D1EC0DC1CF}"/>
              </a:ext>
            </a:extLst>
          </p:cNvPr>
          <p:cNvSpPr/>
          <p:nvPr/>
        </p:nvSpPr>
        <p:spPr>
          <a:xfrm>
            <a:off x="13676948" y="6973967"/>
            <a:ext cx="680442" cy="680442"/>
          </a:xfrm>
          <a:prstGeom prst="roundRect">
            <a:avLst>
              <a:gd name="adj" fmla="val 13436980"/>
            </a:avLst>
          </a:prstGeom>
          <a:solidFill>
            <a:srgbClr val="E04F00"/>
          </a:solidFill>
          <a:ln/>
        </p:spPr>
      </p:sp>
      <p:grpSp>
        <p:nvGrpSpPr>
          <p:cNvPr id="150" name="Group 149">
            <a:extLst>
              <a:ext uri="{FF2B5EF4-FFF2-40B4-BE49-F238E27FC236}">
                <a16:creationId xmlns:a16="http://schemas.microsoft.com/office/drawing/2014/main" id="{2A4BB6AD-247D-0881-50CA-4CB1876AA636}"/>
              </a:ext>
            </a:extLst>
          </p:cNvPr>
          <p:cNvGrpSpPr/>
          <p:nvPr/>
        </p:nvGrpSpPr>
        <p:grpSpPr>
          <a:xfrm>
            <a:off x="-58963" y="2396423"/>
            <a:ext cx="5868140" cy="5901683"/>
            <a:chOff x="-58963" y="2396423"/>
            <a:chExt cx="5868140" cy="5901683"/>
          </a:xfrm>
        </p:grpSpPr>
        <p:grpSp>
          <p:nvGrpSpPr>
            <p:cNvPr id="84" name="Group 83">
              <a:extLst>
                <a:ext uri="{FF2B5EF4-FFF2-40B4-BE49-F238E27FC236}">
                  <a16:creationId xmlns:a16="http://schemas.microsoft.com/office/drawing/2014/main" id="{26E5FF7C-A5F2-2543-9451-6E9F95E4032D}"/>
                </a:ext>
              </a:extLst>
            </p:cNvPr>
            <p:cNvGrpSpPr/>
            <p:nvPr/>
          </p:nvGrpSpPr>
          <p:grpSpPr>
            <a:xfrm>
              <a:off x="573232" y="3061049"/>
              <a:ext cx="5235945" cy="5237057"/>
              <a:chOff x="884701" y="3026952"/>
              <a:chExt cx="5235945" cy="5237057"/>
            </a:xfrm>
          </p:grpSpPr>
          <p:sp>
            <p:nvSpPr>
              <p:cNvPr id="6" name="Shape 3">
                <a:extLst>
                  <a:ext uri="{FF2B5EF4-FFF2-40B4-BE49-F238E27FC236}">
                    <a16:creationId xmlns:a16="http://schemas.microsoft.com/office/drawing/2014/main" id="{A5599151-6938-E727-7A25-89EA9CDE8A59}"/>
                  </a:ext>
                </a:extLst>
              </p:cNvPr>
              <p:cNvSpPr/>
              <p:nvPr/>
            </p:nvSpPr>
            <p:spPr>
              <a:xfrm>
                <a:off x="1020604" y="3163967"/>
                <a:ext cx="680442" cy="680442"/>
              </a:xfrm>
              <a:prstGeom prst="roundRect">
                <a:avLst>
                  <a:gd name="adj" fmla="val 13436980"/>
                </a:avLst>
              </a:prstGeom>
              <a:solidFill>
                <a:srgbClr val="E04F00"/>
              </a:solidFill>
              <a:ln/>
            </p:spPr>
          </p:sp>
          <p:sp>
            <p:nvSpPr>
              <p:cNvPr id="7" name="Shape 3">
                <a:extLst>
                  <a:ext uri="{FF2B5EF4-FFF2-40B4-BE49-F238E27FC236}">
                    <a16:creationId xmlns:a16="http://schemas.microsoft.com/office/drawing/2014/main" id="{A1EB66CE-218D-9E0D-14B3-5261CB8A0598}"/>
                  </a:ext>
                </a:extLst>
              </p:cNvPr>
              <p:cNvSpPr/>
              <p:nvPr/>
            </p:nvSpPr>
            <p:spPr>
              <a:xfrm>
                <a:off x="1173004" y="3316367"/>
                <a:ext cx="680442" cy="680442"/>
              </a:xfrm>
              <a:prstGeom prst="roundRect">
                <a:avLst>
                  <a:gd name="adj" fmla="val 13436980"/>
                </a:avLst>
              </a:prstGeom>
              <a:solidFill>
                <a:srgbClr val="E04F00"/>
              </a:solidFill>
              <a:ln/>
            </p:spPr>
          </p:sp>
          <p:sp>
            <p:nvSpPr>
              <p:cNvPr id="8" name="Shape 3">
                <a:extLst>
                  <a:ext uri="{FF2B5EF4-FFF2-40B4-BE49-F238E27FC236}">
                    <a16:creationId xmlns:a16="http://schemas.microsoft.com/office/drawing/2014/main" id="{1622274B-1498-5C7B-CD1E-27F3F4DE89D3}"/>
                  </a:ext>
                </a:extLst>
              </p:cNvPr>
              <p:cNvSpPr/>
              <p:nvPr/>
            </p:nvSpPr>
            <p:spPr>
              <a:xfrm>
                <a:off x="1325404" y="3468767"/>
                <a:ext cx="680442" cy="680442"/>
              </a:xfrm>
              <a:prstGeom prst="roundRect">
                <a:avLst>
                  <a:gd name="adj" fmla="val 13436980"/>
                </a:avLst>
              </a:prstGeom>
              <a:solidFill>
                <a:srgbClr val="E04F00"/>
              </a:solidFill>
              <a:ln/>
            </p:spPr>
          </p:sp>
          <p:sp>
            <p:nvSpPr>
              <p:cNvPr id="9" name="Shape 3">
                <a:extLst>
                  <a:ext uri="{FF2B5EF4-FFF2-40B4-BE49-F238E27FC236}">
                    <a16:creationId xmlns:a16="http://schemas.microsoft.com/office/drawing/2014/main" id="{842382DF-ABD4-6D1B-A734-47B713AF99B3}"/>
                  </a:ext>
                </a:extLst>
              </p:cNvPr>
              <p:cNvSpPr/>
              <p:nvPr/>
            </p:nvSpPr>
            <p:spPr>
              <a:xfrm>
                <a:off x="1477804" y="3621167"/>
                <a:ext cx="680442" cy="680442"/>
              </a:xfrm>
              <a:prstGeom prst="roundRect">
                <a:avLst>
                  <a:gd name="adj" fmla="val 13436980"/>
                </a:avLst>
              </a:prstGeom>
              <a:solidFill>
                <a:srgbClr val="E04F00"/>
              </a:solidFill>
              <a:ln/>
            </p:spPr>
          </p:sp>
          <p:sp>
            <p:nvSpPr>
              <p:cNvPr id="11" name="Shape 3">
                <a:extLst>
                  <a:ext uri="{FF2B5EF4-FFF2-40B4-BE49-F238E27FC236}">
                    <a16:creationId xmlns:a16="http://schemas.microsoft.com/office/drawing/2014/main" id="{B9B1771F-BBC8-FA28-D330-D9C24A7FB4CB}"/>
                  </a:ext>
                </a:extLst>
              </p:cNvPr>
              <p:cNvSpPr/>
              <p:nvPr/>
            </p:nvSpPr>
            <p:spPr>
              <a:xfrm>
                <a:off x="1630204" y="3773567"/>
                <a:ext cx="680442" cy="680442"/>
              </a:xfrm>
              <a:prstGeom prst="roundRect">
                <a:avLst>
                  <a:gd name="adj" fmla="val 13436980"/>
                </a:avLst>
              </a:prstGeom>
              <a:solidFill>
                <a:srgbClr val="E04F00"/>
              </a:solidFill>
              <a:ln/>
            </p:spPr>
          </p:sp>
          <p:sp>
            <p:nvSpPr>
              <p:cNvPr id="12" name="Shape 3">
                <a:extLst>
                  <a:ext uri="{FF2B5EF4-FFF2-40B4-BE49-F238E27FC236}">
                    <a16:creationId xmlns:a16="http://schemas.microsoft.com/office/drawing/2014/main" id="{F5E7FFD2-BBCC-E0D3-B614-EE60018BF60E}"/>
                  </a:ext>
                </a:extLst>
              </p:cNvPr>
              <p:cNvSpPr/>
              <p:nvPr/>
            </p:nvSpPr>
            <p:spPr>
              <a:xfrm>
                <a:off x="1782604" y="3925967"/>
                <a:ext cx="680442" cy="680442"/>
              </a:xfrm>
              <a:prstGeom prst="roundRect">
                <a:avLst>
                  <a:gd name="adj" fmla="val 13436980"/>
                </a:avLst>
              </a:prstGeom>
              <a:solidFill>
                <a:srgbClr val="E04F00"/>
              </a:solidFill>
              <a:ln/>
            </p:spPr>
          </p:sp>
          <p:sp>
            <p:nvSpPr>
              <p:cNvPr id="13" name="Shape 3">
                <a:extLst>
                  <a:ext uri="{FF2B5EF4-FFF2-40B4-BE49-F238E27FC236}">
                    <a16:creationId xmlns:a16="http://schemas.microsoft.com/office/drawing/2014/main" id="{F971A30F-CCFF-8402-6DC6-B6758B37ED95}"/>
                  </a:ext>
                </a:extLst>
              </p:cNvPr>
              <p:cNvSpPr/>
              <p:nvPr/>
            </p:nvSpPr>
            <p:spPr>
              <a:xfrm>
                <a:off x="1935004" y="4078367"/>
                <a:ext cx="680442" cy="680442"/>
              </a:xfrm>
              <a:prstGeom prst="roundRect">
                <a:avLst>
                  <a:gd name="adj" fmla="val 13436980"/>
                </a:avLst>
              </a:prstGeom>
              <a:solidFill>
                <a:srgbClr val="E04F00"/>
              </a:solidFill>
              <a:ln/>
            </p:spPr>
          </p:sp>
          <p:sp>
            <p:nvSpPr>
              <p:cNvPr id="14" name="Shape 3">
                <a:extLst>
                  <a:ext uri="{FF2B5EF4-FFF2-40B4-BE49-F238E27FC236}">
                    <a16:creationId xmlns:a16="http://schemas.microsoft.com/office/drawing/2014/main" id="{BCEE5511-70E5-AB4A-1A80-464AA726FCA8}"/>
                  </a:ext>
                </a:extLst>
              </p:cNvPr>
              <p:cNvSpPr/>
              <p:nvPr/>
            </p:nvSpPr>
            <p:spPr>
              <a:xfrm>
                <a:off x="2087404" y="4230767"/>
                <a:ext cx="680442" cy="680442"/>
              </a:xfrm>
              <a:prstGeom prst="roundRect">
                <a:avLst>
                  <a:gd name="adj" fmla="val 13436980"/>
                </a:avLst>
              </a:prstGeom>
              <a:solidFill>
                <a:srgbClr val="E04F00"/>
              </a:solidFill>
              <a:ln/>
            </p:spPr>
          </p:sp>
          <p:sp>
            <p:nvSpPr>
              <p:cNvPr id="15" name="Shape 3">
                <a:extLst>
                  <a:ext uri="{FF2B5EF4-FFF2-40B4-BE49-F238E27FC236}">
                    <a16:creationId xmlns:a16="http://schemas.microsoft.com/office/drawing/2014/main" id="{ACF70EC8-362E-0D24-AFAD-9415077E81BD}"/>
                  </a:ext>
                </a:extLst>
              </p:cNvPr>
              <p:cNvSpPr/>
              <p:nvPr/>
            </p:nvSpPr>
            <p:spPr>
              <a:xfrm>
                <a:off x="2239804" y="4383167"/>
                <a:ext cx="680442" cy="680442"/>
              </a:xfrm>
              <a:prstGeom prst="roundRect">
                <a:avLst>
                  <a:gd name="adj" fmla="val 13436980"/>
                </a:avLst>
              </a:prstGeom>
              <a:solidFill>
                <a:srgbClr val="E04F00"/>
              </a:solidFill>
              <a:ln/>
            </p:spPr>
          </p:sp>
          <p:sp>
            <p:nvSpPr>
              <p:cNvPr id="16" name="Shape 3">
                <a:extLst>
                  <a:ext uri="{FF2B5EF4-FFF2-40B4-BE49-F238E27FC236}">
                    <a16:creationId xmlns:a16="http://schemas.microsoft.com/office/drawing/2014/main" id="{5C3563C2-E829-DF71-FBD0-D0389F382DD6}"/>
                  </a:ext>
                </a:extLst>
              </p:cNvPr>
              <p:cNvSpPr/>
              <p:nvPr/>
            </p:nvSpPr>
            <p:spPr>
              <a:xfrm>
                <a:off x="2392204" y="4535567"/>
                <a:ext cx="680442" cy="680442"/>
              </a:xfrm>
              <a:prstGeom prst="roundRect">
                <a:avLst>
                  <a:gd name="adj" fmla="val 13436980"/>
                </a:avLst>
              </a:prstGeom>
              <a:solidFill>
                <a:srgbClr val="E04F00"/>
              </a:solidFill>
              <a:ln/>
            </p:spPr>
          </p:sp>
          <p:sp>
            <p:nvSpPr>
              <p:cNvPr id="17" name="Shape 3">
                <a:extLst>
                  <a:ext uri="{FF2B5EF4-FFF2-40B4-BE49-F238E27FC236}">
                    <a16:creationId xmlns:a16="http://schemas.microsoft.com/office/drawing/2014/main" id="{E344D93A-651D-C9B4-0900-C12FB2EE6033}"/>
                  </a:ext>
                </a:extLst>
              </p:cNvPr>
              <p:cNvSpPr/>
              <p:nvPr/>
            </p:nvSpPr>
            <p:spPr>
              <a:xfrm>
                <a:off x="2544604" y="4687967"/>
                <a:ext cx="680442" cy="680442"/>
              </a:xfrm>
              <a:prstGeom prst="roundRect">
                <a:avLst>
                  <a:gd name="adj" fmla="val 13436980"/>
                </a:avLst>
              </a:prstGeom>
              <a:solidFill>
                <a:srgbClr val="E04F00"/>
              </a:solidFill>
              <a:ln/>
            </p:spPr>
          </p:sp>
          <p:sp>
            <p:nvSpPr>
              <p:cNvPr id="18" name="Shape 3">
                <a:extLst>
                  <a:ext uri="{FF2B5EF4-FFF2-40B4-BE49-F238E27FC236}">
                    <a16:creationId xmlns:a16="http://schemas.microsoft.com/office/drawing/2014/main" id="{604FF6C3-C48B-43B1-8C3B-E80EAE775713}"/>
                  </a:ext>
                </a:extLst>
              </p:cNvPr>
              <p:cNvSpPr/>
              <p:nvPr/>
            </p:nvSpPr>
            <p:spPr>
              <a:xfrm>
                <a:off x="2697004" y="4840367"/>
                <a:ext cx="680442" cy="680442"/>
              </a:xfrm>
              <a:prstGeom prst="roundRect">
                <a:avLst>
                  <a:gd name="adj" fmla="val 13436980"/>
                </a:avLst>
              </a:prstGeom>
              <a:solidFill>
                <a:srgbClr val="E04F00"/>
              </a:solidFill>
              <a:ln/>
            </p:spPr>
          </p:sp>
          <p:sp>
            <p:nvSpPr>
              <p:cNvPr id="19" name="Shape 3">
                <a:extLst>
                  <a:ext uri="{FF2B5EF4-FFF2-40B4-BE49-F238E27FC236}">
                    <a16:creationId xmlns:a16="http://schemas.microsoft.com/office/drawing/2014/main" id="{D5439F19-9B16-9A30-9AFF-E36360FCEDA4}"/>
                  </a:ext>
                </a:extLst>
              </p:cNvPr>
              <p:cNvSpPr/>
              <p:nvPr/>
            </p:nvSpPr>
            <p:spPr>
              <a:xfrm>
                <a:off x="2849404" y="4992767"/>
                <a:ext cx="680442" cy="680442"/>
              </a:xfrm>
              <a:prstGeom prst="roundRect">
                <a:avLst>
                  <a:gd name="adj" fmla="val 13436980"/>
                </a:avLst>
              </a:prstGeom>
              <a:solidFill>
                <a:srgbClr val="E04F00"/>
              </a:solidFill>
              <a:ln/>
            </p:spPr>
          </p:sp>
          <p:sp>
            <p:nvSpPr>
              <p:cNvPr id="20" name="Shape 3">
                <a:extLst>
                  <a:ext uri="{FF2B5EF4-FFF2-40B4-BE49-F238E27FC236}">
                    <a16:creationId xmlns:a16="http://schemas.microsoft.com/office/drawing/2014/main" id="{CF0E12C2-F31A-2AC0-40B2-CD4E1F197869}"/>
                  </a:ext>
                </a:extLst>
              </p:cNvPr>
              <p:cNvSpPr/>
              <p:nvPr/>
            </p:nvSpPr>
            <p:spPr>
              <a:xfrm>
                <a:off x="3001804" y="5145167"/>
                <a:ext cx="680442" cy="680442"/>
              </a:xfrm>
              <a:prstGeom prst="roundRect">
                <a:avLst>
                  <a:gd name="adj" fmla="val 13436980"/>
                </a:avLst>
              </a:prstGeom>
              <a:solidFill>
                <a:srgbClr val="E04F00"/>
              </a:solidFill>
              <a:ln/>
            </p:spPr>
          </p:sp>
          <p:sp>
            <p:nvSpPr>
              <p:cNvPr id="21" name="Shape 3">
                <a:extLst>
                  <a:ext uri="{FF2B5EF4-FFF2-40B4-BE49-F238E27FC236}">
                    <a16:creationId xmlns:a16="http://schemas.microsoft.com/office/drawing/2014/main" id="{7B26A000-4530-E718-59CB-E30086F1AB9D}"/>
                  </a:ext>
                </a:extLst>
              </p:cNvPr>
              <p:cNvSpPr/>
              <p:nvPr/>
            </p:nvSpPr>
            <p:spPr>
              <a:xfrm>
                <a:off x="3154204" y="5297567"/>
                <a:ext cx="680442" cy="680442"/>
              </a:xfrm>
              <a:prstGeom prst="roundRect">
                <a:avLst>
                  <a:gd name="adj" fmla="val 13436980"/>
                </a:avLst>
              </a:prstGeom>
              <a:solidFill>
                <a:srgbClr val="E04F00"/>
              </a:solidFill>
              <a:ln/>
            </p:spPr>
          </p:sp>
          <p:sp>
            <p:nvSpPr>
              <p:cNvPr id="22" name="Shape 3">
                <a:extLst>
                  <a:ext uri="{FF2B5EF4-FFF2-40B4-BE49-F238E27FC236}">
                    <a16:creationId xmlns:a16="http://schemas.microsoft.com/office/drawing/2014/main" id="{DA151601-D01B-F82A-93CE-FB84BC829038}"/>
                  </a:ext>
                </a:extLst>
              </p:cNvPr>
              <p:cNvSpPr/>
              <p:nvPr/>
            </p:nvSpPr>
            <p:spPr>
              <a:xfrm>
                <a:off x="3306604" y="5449967"/>
                <a:ext cx="680442" cy="680442"/>
              </a:xfrm>
              <a:prstGeom prst="roundRect">
                <a:avLst>
                  <a:gd name="adj" fmla="val 13436980"/>
                </a:avLst>
              </a:prstGeom>
              <a:solidFill>
                <a:srgbClr val="E04F00"/>
              </a:solidFill>
              <a:ln/>
            </p:spPr>
          </p:sp>
          <p:sp>
            <p:nvSpPr>
              <p:cNvPr id="23" name="Shape 3">
                <a:extLst>
                  <a:ext uri="{FF2B5EF4-FFF2-40B4-BE49-F238E27FC236}">
                    <a16:creationId xmlns:a16="http://schemas.microsoft.com/office/drawing/2014/main" id="{8DCF76B4-AFCD-55B6-5932-FCEBD5AF5A41}"/>
                  </a:ext>
                </a:extLst>
              </p:cNvPr>
              <p:cNvSpPr/>
              <p:nvPr/>
            </p:nvSpPr>
            <p:spPr>
              <a:xfrm>
                <a:off x="3459004" y="5602367"/>
                <a:ext cx="680442" cy="680442"/>
              </a:xfrm>
              <a:prstGeom prst="roundRect">
                <a:avLst>
                  <a:gd name="adj" fmla="val 13436980"/>
                </a:avLst>
              </a:prstGeom>
              <a:solidFill>
                <a:srgbClr val="E04F00"/>
              </a:solidFill>
              <a:ln/>
            </p:spPr>
          </p:sp>
          <p:sp>
            <p:nvSpPr>
              <p:cNvPr id="24" name="Shape 3">
                <a:extLst>
                  <a:ext uri="{FF2B5EF4-FFF2-40B4-BE49-F238E27FC236}">
                    <a16:creationId xmlns:a16="http://schemas.microsoft.com/office/drawing/2014/main" id="{FEF3DAA2-0944-3344-6358-0DF397FEAA56}"/>
                  </a:ext>
                </a:extLst>
              </p:cNvPr>
              <p:cNvSpPr/>
              <p:nvPr/>
            </p:nvSpPr>
            <p:spPr>
              <a:xfrm>
                <a:off x="3611404" y="5754767"/>
                <a:ext cx="680442" cy="680442"/>
              </a:xfrm>
              <a:prstGeom prst="roundRect">
                <a:avLst>
                  <a:gd name="adj" fmla="val 13436980"/>
                </a:avLst>
              </a:prstGeom>
              <a:solidFill>
                <a:srgbClr val="E04F00"/>
              </a:solidFill>
              <a:ln/>
            </p:spPr>
          </p:sp>
          <p:sp>
            <p:nvSpPr>
              <p:cNvPr id="25" name="Shape 3">
                <a:extLst>
                  <a:ext uri="{FF2B5EF4-FFF2-40B4-BE49-F238E27FC236}">
                    <a16:creationId xmlns:a16="http://schemas.microsoft.com/office/drawing/2014/main" id="{A1880506-4EBD-8FDC-CDE6-5FE6A02BDAC6}"/>
                  </a:ext>
                </a:extLst>
              </p:cNvPr>
              <p:cNvSpPr/>
              <p:nvPr/>
            </p:nvSpPr>
            <p:spPr>
              <a:xfrm>
                <a:off x="3763804" y="5907167"/>
                <a:ext cx="680442" cy="680442"/>
              </a:xfrm>
              <a:prstGeom prst="roundRect">
                <a:avLst>
                  <a:gd name="adj" fmla="val 13436980"/>
                </a:avLst>
              </a:prstGeom>
              <a:solidFill>
                <a:srgbClr val="E04F00"/>
              </a:solidFill>
              <a:ln/>
            </p:spPr>
          </p:sp>
          <p:sp>
            <p:nvSpPr>
              <p:cNvPr id="26" name="Shape 3">
                <a:extLst>
                  <a:ext uri="{FF2B5EF4-FFF2-40B4-BE49-F238E27FC236}">
                    <a16:creationId xmlns:a16="http://schemas.microsoft.com/office/drawing/2014/main" id="{31B3218B-1064-64E5-5BE8-D1E6EACBA848}"/>
                  </a:ext>
                </a:extLst>
              </p:cNvPr>
              <p:cNvSpPr/>
              <p:nvPr/>
            </p:nvSpPr>
            <p:spPr>
              <a:xfrm>
                <a:off x="3916204" y="6059567"/>
                <a:ext cx="680442" cy="680442"/>
              </a:xfrm>
              <a:prstGeom prst="roundRect">
                <a:avLst>
                  <a:gd name="adj" fmla="val 13436980"/>
                </a:avLst>
              </a:prstGeom>
              <a:solidFill>
                <a:srgbClr val="E04F00"/>
              </a:solidFill>
              <a:ln/>
            </p:spPr>
          </p:sp>
          <p:sp>
            <p:nvSpPr>
              <p:cNvPr id="27" name="Shape 3">
                <a:extLst>
                  <a:ext uri="{FF2B5EF4-FFF2-40B4-BE49-F238E27FC236}">
                    <a16:creationId xmlns:a16="http://schemas.microsoft.com/office/drawing/2014/main" id="{C4ADC4DB-8035-FA54-D482-B0356AB14AD7}"/>
                  </a:ext>
                </a:extLst>
              </p:cNvPr>
              <p:cNvSpPr/>
              <p:nvPr/>
            </p:nvSpPr>
            <p:spPr>
              <a:xfrm>
                <a:off x="4068604" y="6211967"/>
                <a:ext cx="680442" cy="680442"/>
              </a:xfrm>
              <a:prstGeom prst="roundRect">
                <a:avLst>
                  <a:gd name="adj" fmla="val 13436980"/>
                </a:avLst>
              </a:prstGeom>
              <a:solidFill>
                <a:srgbClr val="E04F00"/>
              </a:solidFill>
              <a:ln/>
            </p:spPr>
          </p:sp>
          <p:sp>
            <p:nvSpPr>
              <p:cNvPr id="28" name="Shape 3">
                <a:extLst>
                  <a:ext uri="{FF2B5EF4-FFF2-40B4-BE49-F238E27FC236}">
                    <a16:creationId xmlns:a16="http://schemas.microsoft.com/office/drawing/2014/main" id="{B04182DA-A85E-F85C-FD1C-4375D8A0AE2D}"/>
                  </a:ext>
                </a:extLst>
              </p:cNvPr>
              <p:cNvSpPr/>
              <p:nvPr/>
            </p:nvSpPr>
            <p:spPr>
              <a:xfrm>
                <a:off x="4221004" y="6364367"/>
                <a:ext cx="680442" cy="680442"/>
              </a:xfrm>
              <a:prstGeom prst="roundRect">
                <a:avLst>
                  <a:gd name="adj" fmla="val 13436980"/>
                </a:avLst>
              </a:prstGeom>
              <a:solidFill>
                <a:srgbClr val="E04F00"/>
              </a:solidFill>
              <a:ln/>
            </p:spPr>
          </p:sp>
          <p:sp>
            <p:nvSpPr>
              <p:cNvPr id="29" name="Shape 3">
                <a:extLst>
                  <a:ext uri="{FF2B5EF4-FFF2-40B4-BE49-F238E27FC236}">
                    <a16:creationId xmlns:a16="http://schemas.microsoft.com/office/drawing/2014/main" id="{39FF8C62-3780-B552-FF39-3ECBE19BC281}"/>
                  </a:ext>
                </a:extLst>
              </p:cNvPr>
              <p:cNvSpPr/>
              <p:nvPr/>
            </p:nvSpPr>
            <p:spPr>
              <a:xfrm>
                <a:off x="4373404" y="6516767"/>
                <a:ext cx="680442" cy="680442"/>
              </a:xfrm>
              <a:prstGeom prst="roundRect">
                <a:avLst>
                  <a:gd name="adj" fmla="val 13436980"/>
                </a:avLst>
              </a:prstGeom>
              <a:solidFill>
                <a:srgbClr val="E04F00"/>
              </a:solidFill>
              <a:ln/>
            </p:spPr>
          </p:sp>
          <p:sp>
            <p:nvSpPr>
              <p:cNvPr id="30" name="Shape 3">
                <a:extLst>
                  <a:ext uri="{FF2B5EF4-FFF2-40B4-BE49-F238E27FC236}">
                    <a16:creationId xmlns:a16="http://schemas.microsoft.com/office/drawing/2014/main" id="{6C406B60-0A47-EB45-1C6F-BDEFA022D9A9}"/>
                  </a:ext>
                </a:extLst>
              </p:cNvPr>
              <p:cNvSpPr/>
              <p:nvPr/>
            </p:nvSpPr>
            <p:spPr>
              <a:xfrm>
                <a:off x="4525804" y="6669167"/>
                <a:ext cx="680442" cy="680442"/>
              </a:xfrm>
              <a:prstGeom prst="roundRect">
                <a:avLst>
                  <a:gd name="adj" fmla="val 13436980"/>
                </a:avLst>
              </a:prstGeom>
              <a:solidFill>
                <a:srgbClr val="E04F00"/>
              </a:solidFill>
              <a:ln/>
            </p:spPr>
          </p:sp>
          <p:sp>
            <p:nvSpPr>
              <p:cNvPr id="31" name="Shape 3">
                <a:extLst>
                  <a:ext uri="{FF2B5EF4-FFF2-40B4-BE49-F238E27FC236}">
                    <a16:creationId xmlns:a16="http://schemas.microsoft.com/office/drawing/2014/main" id="{AC54CFCE-5C5D-D80A-7290-01D35C7FD625}"/>
                  </a:ext>
                </a:extLst>
              </p:cNvPr>
              <p:cNvSpPr/>
              <p:nvPr/>
            </p:nvSpPr>
            <p:spPr>
              <a:xfrm>
                <a:off x="4678204" y="6821567"/>
                <a:ext cx="680442" cy="680442"/>
              </a:xfrm>
              <a:prstGeom prst="roundRect">
                <a:avLst>
                  <a:gd name="adj" fmla="val 13436980"/>
                </a:avLst>
              </a:prstGeom>
              <a:solidFill>
                <a:srgbClr val="E04F00"/>
              </a:solidFill>
              <a:ln/>
            </p:spPr>
          </p:sp>
          <p:sp>
            <p:nvSpPr>
              <p:cNvPr id="32" name="Shape 3">
                <a:extLst>
                  <a:ext uri="{FF2B5EF4-FFF2-40B4-BE49-F238E27FC236}">
                    <a16:creationId xmlns:a16="http://schemas.microsoft.com/office/drawing/2014/main" id="{8F822501-177F-26E1-6E2C-769F1DFBBFF9}"/>
                  </a:ext>
                </a:extLst>
              </p:cNvPr>
              <p:cNvSpPr/>
              <p:nvPr/>
            </p:nvSpPr>
            <p:spPr>
              <a:xfrm>
                <a:off x="4830604" y="6973967"/>
                <a:ext cx="680442" cy="680442"/>
              </a:xfrm>
              <a:prstGeom prst="roundRect">
                <a:avLst>
                  <a:gd name="adj" fmla="val 13436980"/>
                </a:avLst>
              </a:prstGeom>
              <a:solidFill>
                <a:srgbClr val="E04F00"/>
              </a:solidFill>
              <a:ln/>
            </p:spPr>
          </p:sp>
          <p:sp>
            <p:nvSpPr>
              <p:cNvPr id="33" name="Shape 3">
                <a:extLst>
                  <a:ext uri="{FF2B5EF4-FFF2-40B4-BE49-F238E27FC236}">
                    <a16:creationId xmlns:a16="http://schemas.microsoft.com/office/drawing/2014/main" id="{050A474C-965B-D767-5603-840CD4992B5D}"/>
                  </a:ext>
                </a:extLst>
              </p:cNvPr>
              <p:cNvSpPr/>
              <p:nvPr/>
            </p:nvSpPr>
            <p:spPr>
              <a:xfrm>
                <a:off x="4983004" y="7126367"/>
                <a:ext cx="680442" cy="680442"/>
              </a:xfrm>
              <a:prstGeom prst="roundRect">
                <a:avLst>
                  <a:gd name="adj" fmla="val 13436980"/>
                </a:avLst>
              </a:prstGeom>
              <a:solidFill>
                <a:srgbClr val="E04F00"/>
              </a:solidFill>
              <a:ln/>
            </p:spPr>
          </p:sp>
          <p:sp>
            <p:nvSpPr>
              <p:cNvPr id="34" name="Shape 3">
                <a:extLst>
                  <a:ext uri="{FF2B5EF4-FFF2-40B4-BE49-F238E27FC236}">
                    <a16:creationId xmlns:a16="http://schemas.microsoft.com/office/drawing/2014/main" id="{1774DF95-C6DC-3CBA-8D17-BECDA7F0FBD9}"/>
                  </a:ext>
                </a:extLst>
              </p:cNvPr>
              <p:cNvSpPr/>
              <p:nvPr/>
            </p:nvSpPr>
            <p:spPr>
              <a:xfrm>
                <a:off x="5135404" y="7278767"/>
                <a:ext cx="680442" cy="680442"/>
              </a:xfrm>
              <a:prstGeom prst="roundRect">
                <a:avLst>
                  <a:gd name="adj" fmla="val 13436980"/>
                </a:avLst>
              </a:prstGeom>
              <a:solidFill>
                <a:srgbClr val="E04F00"/>
              </a:solidFill>
              <a:ln/>
            </p:spPr>
          </p:sp>
          <p:sp>
            <p:nvSpPr>
              <p:cNvPr id="35" name="Shape 3">
                <a:extLst>
                  <a:ext uri="{FF2B5EF4-FFF2-40B4-BE49-F238E27FC236}">
                    <a16:creationId xmlns:a16="http://schemas.microsoft.com/office/drawing/2014/main" id="{6DE6689C-6519-C359-5D1E-363BC8FB6135}"/>
                  </a:ext>
                </a:extLst>
              </p:cNvPr>
              <p:cNvSpPr/>
              <p:nvPr/>
            </p:nvSpPr>
            <p:spPr>
              <a:xfrm>
                <a:off x="5287804" y="7431167"/>
                <a:ext cx="680442" cy="680442"/>
              </a:xfrm>
              <a:prstGeom prst="roundRect">
                <a:avLst>
                  <a:gd name="adj" fmla="val 13436980"/>
                </a:avLst>
              </a:prstGeom>
              <a:solidFill>
                <a:srgbClr val="E04F00"/>
              </a:solidFill>
              <a:ln/>
            </p:spPr>
          </p:sp>
          <p:sp>
            <p:nvSpPr>
              <p:cNvPr id="36" name="Shape 3">
                <a:extLst>
                  <a:ext uri="{FF2B5EF4-FFF2-40B4-BE49-F238E27FC236}">
                    <a16:creationId xmlns:a16="http://schemas.microsoft.com/office/drawing/2014/main" id="{AB3A5E00-8081-F4EE-80B5-D0234CED2275}"/>
                  </a:ext>
                </a:extLst>
              </p:cNvPr>
              <p:cNvSpPr/>
              <p:nvPr/>
            </p:nvSpPr>
            <p:spPr>
              <a:xfrm>
                <a:off x="5440204" y="7583567"/>
                <a:ext cx="680442" cy="680442"/>
              </a:xfrm>
              <a:prstGeom prst="roundRect">
                <a:avLst>
                  <a:gd name="adj" fmla="val 13436980"/>
                </a:avLst>
              </a:prstGeom>
              <a:solidFill>
                <a:srgbClr val="E04F00"/>
              </a:solidFill>
              <a:ln/>
            </p:spPr>
          </p:sp>
          <p:sp>
            <p:nvSpPr>
              <p:cNvPr id="68" name="Shape 3">
                <a:extLst>
                  <a:ext uri="{FF2B5EF4-FFF2-40B4-BE49-F238E27FC236}">
                    <a16:creationId xmlns:a16="http://schemas.microsoft.com/office/drawing/2014/main" id="{C524F101-9C36-E41A-E08E-10B01FF82E89}"/>
                  </a:ext>
                </a:extLst>
              </p:cNvPr>
              <p:cNvSpPr/>
              <p:nvPr/>
            </p:nvSpPr>
            <p:spPr>
              <a:xfrm>
                <a:off x="884701" y="3026952"/>
                <a:ext cx="680442" cy="680442"/>
              </a:xfrm>
              <a:prstGeom prst="roundRect">
                <a:avLst>
                  <a:gd name="adj" fmla="val 13436980"/>
                </a:avLst>
              </a:prstGeom>
              <a:solidFill>
                <a:srgbClr val="E04F00"/>
              </a:solidFill>
              <a:ln/>
            </p:spPr>
          </p:sp>
        </p:grpSp>
        <p:grpSp>
          <p:nvGrpSpPr>
            <p:cNvPr id="85" name="Group 84">
              <a:extLst>
                <a:ext uri="{FF2B5EF4-FFF2-40B4-BE49-F238E27FC236}">
                  <a16:creationId xmlns:a16="http://schemas.microsoft.com/office/drawing/2014/main" id="{8147276B-98CB-437C-2637-1E282248A3BB}"/>
                </a:ext>
              </a:extLst>
            </p:cNvPr>
            <p:cNvGrpSpPr/>
            <p:nvPr/>
          </p:nvGrpSpPr>
          <p:grpSpPr>
            <a:xfrm>
              <a:off x="-58963" y="2396423"/>
              <a:ext cx="5235945" cy="5237057"/>
              <a:chOff x="884701" y="3026952"/>
              <a:chExt cx="5235945" cy="5237057"/>
            </a:xfrm>
          </p:grpSpPr>
          <p:sp>
            <p:nvSpPr>
              <p:cNvPr id="86" name="Shape 3">
                <a:extLst>
                  <a:ext uri="{FF2B5EF4-FFF2-40B4-BE49-F238E27FC236}">
                    <a16:creationId xmlns:a16="http://schemas.microsoft.com/office/drawing/2014/main" id="{AB92EE91-D1BB-CCAE-2E74-3DBF31AEB85C}"/>
                  </a:ext>
                </a:extLst>
              </p:cNvPr>
              <p:cNvSpPr/>
              <p:nvPr/>
            </p:nvSpPr>
            <p:spPr>
              <a:xfrm>
                <a:off x="1020604" y="3163967"/>
                <a:ext cx="680442" cy="680442"/>
              </a:xfrm>
              <a:prstGeom prst="roundRect">
                <a:avLst>
                  <a:gd name="adj" fmla="val 13436980"/>
                </a:avLst>
              </a:prstGeom>
              <a:solidFill>
                <a:srgbClr val="E04F00"/>
              </a:solidFill>
              <a:ln/>
            </p:spPr>
          </p:sp>
          <p:sp>
            <p:nvSpPr>
              <p:cNvPr id="87" name="Shape 3">
                <a:extLst>
                  <a:ext uri="{FF2B5EF4-FFF2-40B4-BE49-F238E27FC236}">
                    <a16:creationId xmlns:a16="http://schemas.microsoft.com/office/drawing/2014/main" id="{8ADC670E-2102-6B1C-52AF-E3DF8725AC0C}"/>
                  </a:ext>
                </a:extLst>
              </p:cNvPr>
              <p:cNvSpPr/>
              <p:nvPr/>
            </p:nvSpPr>
            <p:spPr>
              <a:xfrm>
                <a:off x="1173004" y="3316367"/>
                <a:ext cx="680442" cy="680442"/>
              </a:xfrm>
              <a:prstGeom prst="roundRect">
                <a:avLst>
                  <a:gd name="adj" fmla="val 13436980"/>
                </a:avLst>
              </a:prstGeom>
              <a:solidFill>
                <a:srgbClr val="E04F00"/>
              </a:solidFill>
              <a:ln/>
            </p:spPr>
          </p:sp>
          <p:sp>
            <p:nvSpPr>
              <p:cNvPr id="88" name="Shape 3">
                <a:extLst>
                  <a:ext uri="{FF2B5EF4-FFF2-40B4-BE49-F238E27FC236}">
                    <a16:creationId xmlns:a16="http://schemas.microsoft.com/office/drawing/2014/main" id="{05418E5A-6D0C-4387-B9A2-6F27864F6288}"/>
                  </a:ext>
                </a:extLst>
              </p:cNvPr>
              <p:cNvSpPr/>
              <p:nvPr/>
            </p:nvSpPr>
            <p:spPr>
              <a:xfrm>
                <a:off x="1325404" y="3468767"/>
                <a:ext cx="680442" cy="680442"/>
              </a:xfrm>
              <a:prstGeom prst="roundRect">
                <a:avLst>
                  <a:gd name="adj" fmla="val 13436980"/>
                </a:avLst>
              </a:prstGeom>
              <a:solidFill>
                <a:srgbClr val="E04F00"/>
              </a:solidFill>
              <a:ln/>
            </p:spPr>
          </p:sp>
          <p:sp>
            <p:nvSpPr>
              <p:cNvPr id="89" name="Shape 3">
                <a:extLst>
                  <a:ext uri="{FF2B5EF4-FFF2-40B4-BE49-F238E27FC236}">
                    <a16:creationId xmlns:a16="http://schemas.microsoft.com/office/drawing/2014/main" id="{E4D16F62-8F2D-E9D1-C984-66EBD04B1F1F}"/>
                  </a:ext>
                </a:extLst>
              </p:cNvPr>
              <p:cNvSpPr/>
              <p:nvPr/>
            </p:nvSpPr>
            <p:spPr>
              <a:xfrm>
                <a:off x="1477804" y="3621167"/>
                <a:ext cx="680442" cy="680442"/>
              </a:xfrm>
              <a:prstGeom prst="roundRect">
                <a:avLst>
                  <a:gd name="adj" fmla="val 13436980"/>
                </a:avLst>
              </a:prstGeom>
              <a:solidFill>
                <a:srgbClr val="E04F00"/>
              </a:solidFill>
              <a:ln/>
            </p:spPr>
          </p:sp>
          <p:sp>
            <p:nvSpPr>
              <p:cNvPr id="90" name="Shape 3">
                <a:extLst>
                  <a:ext uri="{FF2B5EF4-FFF2-40B4-BE49-F238E27FC236}">
                    <a16:creationId xmlns:a16="http://schemas.microsoft.com/office/drawing/2014/main" id="{ED8333D9-F503-F7AE-30B5-3A19046FD125}"/>
                  </a:ext>
                </a:extLst>
              </p:cNvPr>
              <p:cNvSpPr/>
              <p:nvPr/>
            </p:nvSpPr>
            <p:spPr>
              <a:xfrm>
                <a:off x="1630204" y="3773567"/>
                <a:ext cx="680442" cy="680442"/>
              </a:xfrm>
              <a:prstGeom prst="roundRect">
                <a:avLst>
                  <a:gd name="adj" fmla="val 13436980"/>
                </a:avLst>
              </a:prstGeom>
              <a:solidFill>
                <a:srgbClr val="E04F00"/>
              </a:solidFill>
              <a:ln/>
            </p:spPr>
          </p:sp>
          <p:sp>
            <p:nvSpPr>
              <p:cNvPr id="91" name="Shape 3">
                <a:extLst>
                  <a:ext uri="{FF2B5EF4-FFF2-40B4-BE49-F238E27FC236}">
                    <a16:creationId xmlns:a16="http://schemas.microsoft.com/office/drawing/2014/main" id="{726B8E4C-7688-63E7-61B9-0E02D5969786}"/>
                  </a:ext>
                </a:extLst>
              </p:cNvPr>
              <p:cNvSpPr/>
              <p:nvPr/>
            </p:nvSpPr>
            <p:spPr>
              <a:xfrm>
                <a:off x="1782604" y="3925967"/>
                <a:ext cx="680442" cy="680442"/>
              </a:xfrm>
              <a:prstGeom prst="roundRect">
                <a:avLst>
                  <a:gd name="adj" fmla="val 13436980"/>
                </a:avLst>
              </a:prstGeom>
              <a:solidFill>
                <a:srgbClr val="E04F00"/>
              </a:solidFill>
              <a:ln/>
            </p:spPr>
          </p:sp>
          <p:sp>
            <p:nvSpPr>
              <p:cNvPr id="92" name="Shape 3">
                <a:extLst>
                  <a:ext uri="{FF2B5EF4-FFF2-40B4-BE49-F238E27FC236}">
                    <a16:creationId xmlns:a16="http://schemas.microsoft.com/office/drawing/2014/main" id="{7966A243-A211-1B72-AD26-2AE188E88D51}"/>
                  </a:ext>
                </a:extLst>
              </p:cNvPr>
              <p:cNvSpPr/>
              <p:nvPr/>
            </p:nvSpPr>
            <p:spPr>
              <a:xfrm>
                <a:off x="1935004" y="4078367"/>
                <a:ext cx="680442" cy="680442"/>
              </a:xfrm>
              <a:prstGeom prst="roundRect">
                <a:avLst>
                  <a:gd name="adj" fmla="val 13436980"/>
                </a:avLst>
              </a:prstGeom>
              <a:solidFill>
                <a:srgbClr val="E04F00"/>
              </a:solidFill>
              <a:ln/>
            </p:spPr>
          </p:sp>
          <p:sp>
            <p:nvSpPr>
              <p:cNvPr id="93" name="Shape 3">
                <a:extLst>
                  <a:ext uri="{FF2B5EF4-FFF2-40B4-BE49-F238E27FC236}">
                    <a16:creationId xmlns:a16="http://schemas.microsoft.com/office/drawing/2014/main" id="{3F166B75-9A8E-81ED-B795-ECD8962F8AD2}"/>
                  </a:ext>
                </a:extLst>
              </p:cNvPr>
              <p:cNvSpPr/>
              <p:nvPr/>
            </p:nvSpPr>
            <p:spPr>
              <a:xfrm>
                <a:off x="2087404" y="4230767"/>
                <a:ext cx="680442" cy="680442"/>
              </a:xfrm>
              <a:prstGeom prst="roundRect">
                <a:avLst>
                  <a:gd name="adj" fmla="val 13436980"/>
                </a:avLst>
              </a:prstGeom>
              <a:solidFill>
                <a:srgbClr val="E04F00"/>
              </a:solidFill>
              <a:ln/>
            </p:spPr>
          </p:sp>
          <p:sp>
            <p:nvSpPr>
              <p:cNvPr id="94" name="Shape 3">
                <a:extLst>
                  <a:ext uri="{FF2B5EF4-FFF2-40B4-BE49-F238E27FC236}">
                    <a16:creationId xmlns:a16="http://schemas.microsoft.com/office/drawing/2014/main" id="{3FF1B4DE-BD06-B437-C257-9270CDDAF9A2}"/>
                  </a:ext>
                </a:extLst>
              </p:cNvPr>
              <p:cNvSpPr/>
              <p:nvPr/>
            </p:nvSpPr>
            <p:spPr>
              <a:xfrm>
                <a:off x="2239804" y="4383167"/>
                <a:ext cx="680442" cy="680442"/>
              </a:xfrm>
              <a:prstGeom prst="roundRect">
                <a:avLst>
                  <a:gd name="adj" fmla="val 13436980"/>
                </a:avLst>
              </a:prstGeom>
              <a:solidFill>
                <a:srgbClr val="E04F00"/>
              </a:solidFill>
              <a:ln/>
            </p:spPr>
          </p:sp>
          <p:sp>
            <p:nvSpPr>
              <p:cNvPr id="95" name="Shape 3">
                <a:extLst>
                  <a:ext uri="{FF2B5EF4-FFF2-40B4-BE49-F238E27FC236}">
                    <a16:creationId xmlns:a16="http://schemas.microsoft.com/office/drawing/2014/main" id="{937A49D8-E9A8-DD7E-61E7-181BC7CE0D17}"/>
                  </a:ext>
                </a:extLst>
              </p:cNvPr>
              <p:cNvSpPr/>
              <p:nvPr/>
            </p:nvSpPr>
            <p:spPr>
              <a:xfrm>
                <a:off x="2392204" y="4535567"/>
                <a:ext cx="680442" cy="680442"/>
              </a:xfrm>
              <a:prstGeom prst="roundRect">
                <a:avLst>
                  <a:gd name="adj" fmla="val 13436980"/>
                </a:avLst>
              </a:prstGeom>
              <a:solidFill>
                <a:srgbClr val="E04F00"/>
              </a:solidFill>
              <a:ln/>
            </p:spPr>
          </p:sp>
          <p:sp>
            <p:nvSpPr>
              <p:cNvPr id="96" name="Shape 3">
                <a:extLst>
                  <a:ext uri="{FF2B5EF4-FFF2-40B4-BE49-F238E27FC236}">
                    <a16:creationId xmlns:a16="http://schemas.microsoft.com/office/drawing/2014/main" id="{161D3EF3-C3BB-D51E-426C-31A72C0159D6}"/>
                  </a:ext>
                </a:extLst>
              </p:cNvPr>
              <p:cNvSpPr/>
              <p:nvPr/>
            </p:nvSpPr>
            <p:spPr>
              <a:xfrm>
                <a:off x="2544604" y="4687967"/>
                <a:ext cx="680442" cy="680442"/>
              </a:xfrm>
              <a:prstGeom prst="roundRect">
                <a:avLst>
                  <a:gd name="adj" fmla="val 13436980"/>
                </a:avLst>
              </a:prstGeom>
              <a:solidFill>
                <a:srgbClr val="E04F00"/>
              </a:solidFill>
              <a:ln/>
            </p:spPr>
          </p:sp>
          <p:sp>
            <p:nvSpPr>
              <p:cNvPr id="97" name="Shape 3">
                <a:extLst>
                  <a:ext uri="{FF2B5EF4-FFF2-40B4-BE49-F238E27FC236}">
                    <a16:creationId xmlns:a16="http://schemas.microsoft.com/office/drawing/2014/main" id="{66C1F891-0657-A821-25F2-F0B2F02041FA}"/>
                  </a:ext>
                </a:extLst>
              </p:cNvPr>
              <p:cNvSpPr/>
              <p:nvPr/>
            </p:nvSpPr>
            <p:spPr>
              <a:xfrm>
                <a:off x="2697004" y="4840367"/>
                <a:ext cx="680442" cy="680442"/>
              </a:xfrm>
              <a:prstGeom prst="roundRect">
                <a:avLst>
                  <a:gd name="adj" fmla="val 13436980"/>
                </a:avLst>
              </a:prstGeom>
              <a:solidFill>
                <a:srgbClr val="E04F00"/>
              </a:solidFill>
              <a:ln/>
            </p:spPr>
          </p:sp>
          <p:sp>
            <p:nvSpPr>
              <p:cNvPr id="98" name="Shape 3">
                <a:extLst>
                  <a:ext uri="{FF2B5EF4-FFF2-40B4-BE49-F238E27FC236}">
                    <a16:creationId xmlns:a16="http://schemas.microsoft.com/office/drawing/2014/main" id="{D216B04A-96C3-9BD8-99BA-53C9A8BB6EE1}"/>
                  </a:ext>
                </a:extLst>
              </p:cNvPr>
              <p:cNvSpPr/>
              <p:nvPr/>
            </p:nvSpPr>
            <p:spPr>
              <a:xfrm>
                <a:off x="2849404" y="4992767"/>
                <a:ext cx="680442" cy="680442"/>
              </a:xfrm>
              <a:prstGeom prst="roundRect">
                <a:avLst>
                  <a:gd name="adj" fmla="val 13436980"/>
                </a:avLst>
              </a:prstGeom>
              <a:solidFill>
                <a:srgbClr val="E04F00"/>
              </a:solidFill>
              <a:ln/>
            </p:spPr>
          </p:sp>
          <p:sp>
            <p:nvSpPr>
              <p:cNvPr id="99" name="Shape 3">
                <a:extLst>
                  <a:ext uri="{FF2B5EF4-FFF2-40B4-BE49-F238E27FC236}">
                    <a16:creationId xmlns:a16="http://schemas.microsoft.com/office/drawing/2014/main" id="{5F44795E-D39B-6271-D8E7-669CAACD37CC}"/>
                  </a:ext>
                </a:extLst>
              </p:cNvPr>
              <p:cNvSpPr/>
              <p:nvPr/>
            </p:nvSpPr>
            <p:spPr>
              <a:xfrm>
                <a:off x="3001804" y="5145167"/>
                <a:ext cx="680442" cy="680442"/>
              </a:xfrm>
              <a:prstGeom prst="roundRect">
                <a:avLst>
                  <a:gd name="adj" fmla="val 13436980"/>
                </a:avLst>
              </a:prstGeom>
              <a:solidFill>
                <a:srgbClr val="E04F00"/>
              </a:solidFill>
              <a:ln/>
            </p:spPr>
          </p:sp>
          <p:sp>
            <p:nvSpPr>
              <p:cNvPr id="100" name="Shape 3">
                <a:extLst>
                  <a:ext uri="{FF2B5EF4-FFF2-40B4-BE49-F238E27FC236}">
                    <a16:creationId xmlns:a16="http://schemas.microsoft.com/office/drawing/2014/main" id="{269E3925-5589-A61D-2DEA-803FA00D4A12}"/>
                  </a:ext>
                </a:extLst>
              </p:cNvPr>
              <p:cNvSpPr/>
              <p:nvPr/>
            </p:nvSpPr>
            <p:spPr>
              <a:xfrm>
                <a:off x="3154204" y="5297567"/>
                <a:ext cx="680442" cy="680442"/>
              </a:xfrm>
              <a:prstGeom prst="roundRect">
                <a:avLst>
                  <a:gd name="adj" fmla="val 13436980"/>
                </a:avLst>
              </a:prstGeom>
              <a:solidFill>
                <a:srgbClr val="E04F00"/>
              </a:solidFill>
              <a:ln/>
            </p:spPr>
          </p:sp>
          <p:sp>
            <p:nvSpPr>
              <p:cNvPr id="101" name="Shape 3">
                <a:extLst>
                  <a:ext uri="{FF2B5EF4-FFF2-40B4-BE49-F238E27FC236}">
                    <a16:creationId xmlns:a16="http://schemas.microsoft.com/office/drawing/2014/main" id="{8912D6AD-6A7C-AC70-A50C-B3D0F4A20D73}"/>
                  </a:ext>
                </a:extLst>
              </p:cNvPr>
              <p:cNvSpPr/>
              <p:nvPr/>
            </p:nvSpPr>
            <p:spPr>
              <a:xfrm>
                <a:off x="3306604" y="5449967"/>
                <a:ext cx="680442" cy="680442"/>
              </a:xfrm>
              <a:prstGeom prst="roundRect">
                <a:avLst>
                  <a:gd name="adj" fmla="val 13436980"/>
                </a:avLst>
              </a:prstGeom>
              <a:solidFill>
                <a:srgbClr val="E04F00"/>
              </a:solidFill>
              <a:ln/>
            </p:spPr>
          </p:sp>
          <p:sp>
            <p:nvSpPr>
              <p:cNvPr id="102" name="Shape 3">
                <a:extLst>
                  <a:ext uri="{FF2B5EF4-FFF2-40B4-BE49-F238E27FC236}">
                    <a16:creationId xmlns:a16="http://schemas.microsoft.com/office/drawing/2014/main" id="{42A33E74-1D2E-3870-DD50-C34C3163F611}"/>
                  </a:ext>
                </a:extLst>
              </p:cNvPr>
              <p:cNvSpPr/>
              <p:nvPr/>
            </p:nvSpPr>
            <p:spPr>
              <a:xfrm>
                <a:off x="3459004" y="5602367"/>
                <a:ext cx="680442" cy="680442"/>
              </a:xfrm>
              <a:prstGeom prst="roundRect">
                <a:avLst>
                  <a:gd name="adj" fmla="val 13436980"/>
                </a:avLst>
              </a:prstGeom>
              <a:solidFill>
                <a:srgbClr val="E04F00"/>
              </a:solidFill>
              <a:ln/>
            </p:spPr>
          </p:sp>
          <p:sp>
            <p:nvSpPr>
              <p:cNvPr id="103" name="Shape 3">
                <a:extLst>
                  <a:ext uri="{FF2B5EF4-FFF2-40B4-BE49-F238E27FC236}">
                    <a16:creationId xmlns:a16="http://schemas.microsoft.com/office/drawing/2014/main" id="{8EEAADC3-FEE7-1904-838A-98F3D6FF744E}"/>
                  </a:ext>
                </a:extLst>
              </p:cNvPr>
              <p:cNvSpPr/>
              <p:nvPr/>
            </p:nvSpPr>
            <p:spPr>
              <a:xfrm>
                <a:off x="3611404" y="5754767"/>
                <a:ext cx="680442" cy="680442"/>
              </a:xfrm>
              <a:prstGeom prst="roundRect">
                <a:avLst>
                  <a:gd name="adj" fmla="val 13436980"/>
                </a:avLst>
              </a:prstGeom>
              <a:solidFill>
                <a:srgbClr val="E04F00"/>
              </a:solidFill>
              <a:ln/>
            </p:spPr>
          </p:sp>
          <p:sp>
            <p:nvSpPr>
              <p:cNvPr id="104" name="Shape 3">
                <a:extLst>
                  <a:ext uri="{FF2B5EF4-FFF2-40B4-BE49-F238E27FC236}">
                    <a16:creationId xmlns:a16="http://schemas.microsoft.com/office/drawing/2014/main" id="{BEBE7001-0A35-6A95-0AB2-49744E9968AC}"/>
                  </a:ext>
                </a:extLst>
              </p:cNvPr>
              <p:cNvSpPr/>
              <p:nvPr/>
            </p:nvSpPr>
            <p:spPr>
              <a:xfrm>
                <a:off x="3763804" y="5907167"/>
                <a:ext cx="680442" cy="680442"/>
              </a:xfrm>
              <a:prstGeom prst="roundRect">
                <a:avLst>
                  <a:gd name="adj" fmla="val 13436980"/>
                </a:avLst>
              </a:prstGeom>
              <a:solidFill>
                <a:srgbClr val="E04F00"/>
              </a:solidFill>
              <a:ln/>
            </p:spPr>
          </p:sp>
          <p:sp>
            <p:nvSpPr>
              <p:cNvPr id="105" name="Shape 3">
                <a:extLst>
                  <a:ext uri="{FF2B5EF4-FFF2-40B4-BE49-F238E27FC236}">
                    <a16:creationId xmlns:a16="http://schemas.microsoft.com/office/drawing/2014/main" id="{1157D2DF-9687-5C7A-6B58-E6BEEA5DDE61}"/>
                  </a:ext>
                </a:extLst>
              </p:cNvPr>
              <p:cNvSpPr/>
              <p:nvPr/>
            </p:nvSpPr>
            <p:spPr>
              <a:xfrm>
                <a:off x="3916204" y="6059567"/>
                <a:ext cx="680442" cy="680442"/>
              </a:xfrm>
              <a:prstGeom prst="roundRect">
                <a:avLst>
                  <a:gd name="adj" fmla="val 13436980"/>
                </a:avLst>
              </a:prstGeom>
              <a:solidFill>
                <a:srgbClr val="E04F00"/>
              </a:solidFill>
              <a:ln/>
            </p:spPr>
          </p:sp>
          <p:sp>
            <p:nvSpPr>
              <p:cNvPr id="106" name="Shape 3">
                <a:extLst>
                  <a:ext uri="{FF2B5EF4-FFF2-40B4-BE49-F238E27FC236}">
                    <a16:creationId xmlns:a16="http://schemas.microsoft.com/office/drawing/2014/main" id="{C8001E13-E600-1635-8622-1A9F549DD446}"/>
                  </a:ext>
                </a:extLst>
              </p:cNvPr>
              <p:cNvSpPr/>
              <p:nvPr/>
            </p:nvSpPr>
            <p:spPr>
              <a:xfrm>
                <a:off x="4068604" y="6211967"/>
                <a:ext cx="680442" cy="680442"/>
              </a:xfrm>
              <a:prstGeom prst="roundRect">
                <a:avLst>
                  <a:gd name="adj" fmla="val 13436980"/>
                </a:avLst>
              </a:prstGeom>
              <a:solidFill>
                <a:srgbClr val="E04F00"/>
              </a:solidFill>
              <a:ln/>
            </p:spPr>
          </p:sp>
          <p:sp>
            <p:nvSpPr>
              <p:cNvPr id="107" name="Shape 3">
                <a:extLst>
                  <a:ext uri="{FF2B5EF4-FFF2-40B4-BE49-F238E27FC236}">
                    <a16:creationId xmlns:a16="http://schemas.microsoft.com/office/drawing/2014/main" id="{AB31126E-248A-1EBB-D0C0-68B43B151A37}"/>
                  </a:ext>
                </a:extLst>
              </p:cNvPr>
              <p:cNvSpPr/>
              <p:nvPr/>
            </p:nvSpPr>
            <p:spPr>
              <a:xfrm>
                <a:off x="4221004" y="6364367"/>
                <a:ext cx="680442" cy="680442"/>
              </a:xfrm>
              <a:prstGeom prst="roundRect">
                <a:avLst>
                  <a:gd name="adj" fmla="val 13436980"/>
                </a:avLst>
              </a:prstGeom>
              <a:solidFill>
                <a:srgbClr val="E04F00"/>
              </a:solidFill>
              <a:ln/>
            </p:spPr>
          </p:sp>
          <p:sp>
            <p:nvSpPr>
              <p:cNvPr id="108" name="Shape 3">
                <a:extLst>
                  <a:ext uri="{FF2B5EF4-FFF2-40B4-BE49-F238E27FC236}">
                    <a16:creationId xmlns:a16="http://schemas.microsoft.com/office/drawing/2014/main" id="{9F051B4B-940F-F9BA-3C7D-2461FC10CAC4}"/>
                  </a:ext>
                </a:extLst>
              </p:cNvPr>
              <p:cNvSpPr/>
              <p:nvPr/>
            </p:nvSpPr>
            <p:spPr>
              <a:xfrm>
                <a:off x="4373404" y="6516767"/>
                <a:ext cx="680442" cy="680442"/>
              </a:xfrm>
              <a:prstGeom prst="roundRect">
                <a:avLst>
                  <a:gd name="adj" fmla="val 13436980"/>
                </a:avLst>
              </a:prstGeom>
              <a:solidFill>
                <a:srgbClr val="E04F00"/>
              </a:solidFill>
              <a:ln/>
            </p:spPr>
          </p:sp>
          <p:sp>
            <p:nvSpPr>
              <p:cNvPr id="109" name="Shape 3">
                <a:extLst>
                  <a:ext uri="{FF2B5EF4-FFF2-40B4-BE49-F238E27FC236}">
                    <a16:creationId xmlns:a16="http://schemas.microsoft.com/office/drawing/2014/main" id="{433AC64F-7EBF-4537-B78C-590CA2E91338}"/>
                  </a:ext>
                </a:extLst>
              </p:cNvPr>
              <p:cNvSpPr/>
              <p:nvPr/>
            </p:nvSpPr>
            <p:spPr>
              <a:xfrm>
                <a:off x="4525804" y="6669167"/>
                <a:ext cx="680442" cy="680442"/>
              </a:xfrm>
              <a:prstGeom prst="roundRect">
                <a:avLst>
                  <a:gd name="adj" fmla="val 13436980"/>
                </a:avLst>
              </a:prstGeom>
              <a:solidFill>
                <a:srgbClr val="E04F00"/>
              </a:solidFill>
              <a:ln/>
            </p:spPr>
          </p:sp>
          <p:sp>
            <p:nvSpPr>
              <p:cNvPr id="110" name="Shape 3">
                <a:extLst>
                  <a:ext uri="{FF2B5EF4-FFF2-40B4-BE49-F238E27FC236}">
                    <a16:creationId xmlns:a16="http://schemas.microsoft.com/office/drawing/2014/main" id="{9C5FA6BA-4B28-5D80-FB25-8F3BE02C8E98}"/>
                  </a:ext>
                </a:extLst>
              </p:cNvPr>
              <p:cNvSpPr/>
              <p:nvPr/>
            </p:nvSpPr>
            <p:spPr>
              <a:xfrm>
                <a:off x="4678204" y="6821567"/>
                <a:ext cx="680442" cy="680442"/>
              </a:xfrm>
              <a:prstGeom prst="roundRect">
                <a:avLst>
                  <a:gd name="adj" fmla="val 13436980"/>
                </a:avLst>
              </a:prstGeom>
              <a:solidFill>
                <a:srgbClr val="E04F00"/>
              </a:solidFill>
              <a:ln/>
            </p:spPr>
          </p:sp>
          <p:sp>
            <p:nvSpPr>
              <p:cNvPr id="111" name="Shape 3">
                <a:extLst>
                  <a:ext uri="{FF2B5EF4-FFF2-40B4-BE49-F238E27FC236}">
                    <a16:creationId xmlns:a16="http://schemas.microsoft.com/office/drawing/2014/main" id="{DFF891A7-FEAE-7E79-0E09-2B43984AB276}"/>
                  </a:ext>
                </a:extLst>
              </p:cNvPr>
              <p:cNvSpPr/>
              <p:nvPr/>
            </p:nvSpPr>
            <p:spPr>
              <a:xfrm>
                <a:off x="4830604" y="6973967"/>
                <a:ext cx="680442" cy="680442"/>
              </a:xfrm>
              <a:prstGeom prst="roundRect">
                <a:avLst>
                  <a:gd name="adj" fmla="val 13436980"/>
                </a:avLst>
              </a:prstGeom>
              <a:solidFill>
                <a:srgbClr val="E04F00"/>
              </a:solidFill>
              <a:ln/>
            </p:spPr>
          </p:sp>
          <p:sp>
            <p:nvSpPr>
              <p:cNvPr id="112" name="Shape 3">
                <a:extLst>
                  <a:ext uri="{FF2B5EF4-FFF2-40B4-BE49-F238E27FC236}">
                    <a16:creationId xmlns:a16="http://schemas.microsoft.com/office/drawing/2014/main" id="{88E00163-0A33-26F5-9ECD-CA95CD6D4EF6}"/>
                  </a:ext>
                </a:extLst>
              </p:cNvPr>
              <p:cNvSpPr/>
              <p:nvPr/>
            </p:nvSpPr>
            <p:spPr>
              <a:xfrm>
                <a:off x="4983004" y="7126367"/>
                <a:ext cx="680442" cy="680442"/>
              </a:xfrm>
              <a:prstGeom prst="roundRect">
                <a:avLst>
                  <a:gd name="adj" fmla="val 13436980"/>
                </a:avLst>
              </a:prstGeom>
              <a:solidFill>
                <a:srgbClr val="E04F00"/>
              </a:solidFill>
              <a:ln/>
            </p:spPr>
          </p:sp>
          <p:sp>
            <p:nvSpPr>
              <p:cNvPr id="113" name="Shape 3">
                <a:extLst>
                  <a:ext uri="{FF2B5EF4-FFF2-40B4-BE49-F238E27FC236}">
                    <a16:creationId xmlns:a16="http://schemas.microsoft.com/office/drawing/2014/main" id="{89026BFC-1600-0B11-50D0-9E2DC8B9C22C}"/>
                  </a:ext>
                </a:extLst>
              </p:cNvPr>
              <p:cNvSpPr/>
              <p:nvPr/>
            </p:nvSpPr>
            <p:spPr>
              <a:xfrm>
                <a:off x="5135404" y="7278767"/>
                <a:ext cx="680442" cy="680442"/>
              </a:xfrm>
              <a:prstGeom prst="roundRect">
                <a:avLst>
                  <a:gd name="adj" fmla="val 13436980"/>
                </a:avLst>
              </a:prstGeom>
              <a:solidFill>
                <a:srgbClr val="E04F00"/>
              </a:solidFill>
              <a:ln/>
            </p:spPr>
          </p:sp>
          <p:sp>
            <p:nvSpPr>
              <p:cNvPr id="114" name="Shape 3">
                <a:extLst>
                  <a:ext uri="{FF2B5EF4-FFF2-40B4-BE49-F238E27FC236}">
                    <a16:creationId xmlns:a16="http://schemas.microsoft.com/office/drawing/2014/main" id="{4A47C670-141B-3EA2-7D66-36D302B21D9B}"/>
                  </a:ext>
                </a:extLst>
              </p:cNvPr>
              <p:cNvSpPr/>
              <p:nvPr/>
            </p:nvSpPr>
            <p:spPr>
              <a:xfrm>
                <a:off x="5287804" y="7431167"/>
                <a:ext cx="680442" cy="680442"/>
              </a:xfrm>
              <a:prstGeom prst="roundRect">
                <a:avLst>
                  <a:gd name="adj" fmla="val 13436980"/>
                </a:avLst>
              </a:prstGeom>
              <a:solidFill>
                <a:srgbClr val="E04F00"/>
              </a:solidFill>
              <a:ln/>
            </p:spPr>
          </p:sp>
          <p:sp>
            <p:nvSpPr>
              <p:cNvPr id="115" name="Shape 3">
                <a:extLst>
                  <a:ext uri="{FF2B5EF4-FFF2-40B4-BE49-F238E27FC236}">
                    <a16:creationId xmlns:a16="http://schemas.microsoft.com/office/drawing/2014/main" id="{128B5D2C-E84D-1E1C-0D3C-A608268A8203}"/>
                  </a:ext>
                </a:extLst>
              </p:cNvPr>
              <p:cNvSpPr/>
              <p:nvPr/>
            </p:nvSpPr>
            <p:spPr>
              <a:xfrm>
                <a:off x="5440204" y="7583567"/>
                <a:ext cx="680442" cy="680442"/>
              </a:xfrm>
              <a:prstGeom prst="roundRect">
                <a:avLst>
                  <a:gd name="adj" fmla="val 13436980"/>
                </a:avLst>
              </a:prstGeom>
              <a:solidFill>
                <a:srgbClr val="E04F00"/>
              </a:solidFill>
              <a:ln/>
            </p:spPr>
          </p:sp>
          <p:sp>
            <p:nvSpPr>
              <p:cNvPr id="116" name="Shape 3">
                <a:extLst>
                  <a:ext uri="{FF2B5EF4-FFF2-40B4-BE49-F238E27FC236}">
                    <a16:creationId xmlns:a16="http://schemas.microsoft.com/office/drawing/2014/main" id="{E5ACBA7B-0C99-B794-10D9-76A20272E595}"/>
                  </a:ext>
                </a:extLst>
              </p:cNvPr>
              <p:cNvSpPr/>
              <p:nvPr/>
            </p:nvSpPr>
            <p:spPr>
              <a:xfrm>
                <a:off x="884701" y="3026952"/>
                <a:ext cx="680442" cy="680442"/>
              </a:xfrm>
              <a:prstGeom prst="roundRect">
                <a:avLst>
                  <a:gd name="adj" fmla="val 13436980"/>
                </a:avLst>
              </a:prstGeom>
              <a:solidFill>
                <a:srgbClr val="E04F00"/>
              </a:solidFill>
              <a:ln/>
            </p:spPr>
          </p:sp>
        </p:grpSp>
      </p:grpSp>
      <p:grpSp>
        <p:nvGrpSpPr>
          <p:cNvPr id="151" name="Group 150">
            <a:extLst>
              <a:ext uri="{FF2B5EF4-FFF2-40B4-BE49-F238E27FC236}">
                <a16:creationId xmlns:a16="http://schemas.microsoft.com/office/drawing/2014/main" id="{B59D89A0-431A-494F-BB2B-26E695EFE898}"/>
              </a:ext>
            </a:extLst>
          </p:cNvPr>
          <p:cNvGrpSpPr/>
          <p:nvPr/>
        </p:nvGrpSpPr>
        <p:grpSpPr>
          <a:xfrm>
            <a:off x="6639375" y="-37981"/>
            <a:ext cx="8022815" cy="7997190"/>
            <a:chOff x="6639375" y="-37981"/>
            <a:chExt cx="8022815" cy="7997190"/>
          </a:xfrm>
        </p:grpSpPr>
        <p:sp>
          <p:nvSpPr>
            <p:cNvPr id="59" name="Shape 11">
              <a:extLst>
                <a:ext uri="{FF2B5EF4-FFF2-40B4-BE49-F238E27FC236}">
                  <a16:creationId xmlns:a16="http://schemas.microsoft.com/office/drawing/2014/main" id="{6AFD5113-1486-63CF-10DE-F30D011E5032}"/>
                </a:ext>
              </a:extLst>
            </p:cNvPr>
            <p:cNvSpPr/>
            <p:nvPr/>
          </p:nvSpPr>
          <p:spPr>
            <a:xfrm>
              <a:off x="13067348" y="6364367"/>
              <a:ext cx="680442" cy="680442"/>
            </a:xfrm>
            <a:prstGeom prst="roundRect">
              <a:avLst>
                <a:gd name="adj" fmla="val 13436980"/>
              </a:avLst>
            </a:prstGeom>
            <a:solidFill>
              <a:srgbClr val="E04F00"/>
            </a:solidFill>
            <a:ln/>
          </p:spPr>
        </p:sp>
        <p:sp>
          <p:nvSpPr>
            <p:cNvPr id="64" name="Shape 11">
              <a:extLst>
                <a:ext uri="{FF2B5EF4-FFF2-40B4-BE49-F238E27FC236}">
                  <a16:creationId xmlns:a16="http://schemas.microsoft.com/office/drawing/2014/main" id="{D1D156F2-E1DE-5388-FD96-1CA801DF929F}"/>
                </a:ext>
              </a:extLst>
            </p:cNvPr>
            <p:cNvSpPr/>
            <p:nvPr/>
          </p:nvSpPr>
          <p:spPr>
            <a:xfrm>
              <a:off x="13829348" y="7126367"/>
              <a:ext cx="680442" cy="680442"/>
            </a:xfrm>
            <a:prstGeom prst="roundRect">
              <a:avLst>
                <a:gd name="adj" fmla="val 13436980"/>
              </a:avLst>
            </a:prstGeom>
            <a:solidFill>
              <a:srgbClr val="E04F00"/>
            </a:solidFill>
            <a:ln/>
          </p:spPr>
        </p:sp>
        <p:sp>
          <p:nvSpPr>
            <p:cNvPr id="65" name="Shape 11">
              <a:extLst>
                <a:ext uri="{FF2B5EF4-FFF2-40B4-BE49-F238E27FC236}">
                  <a16:creationId xmlns:a16="http://schemas.microsoft.com/office/drawing/2014/main" id="{D770D07A-F661-A628-DD05-80C4D44D2778}"/>
                </a:ext>
              </a:extLst>
            </p:cNvPr>
            <p:cNvSpPr/>
            <p:nvPr/>
          </p:nvSpPr>
          <p:spPr>
            <a:xfrm>
              <a:off x="13981748" y="7278767"/>
              <a:ext cx="680442" cy="680442"/>
            </a:xfrm>
            <a:prstGeom prst="roundRect">
              <a:avLst>
                <a:gd name="adj" fmla="val 13436980"/>
              </a:avLst>
            </a:prstGeom>
            <a:solidFill>
              <a:srgbClr val="E04F00"/>
            </a:solidFill>
            <a:ln/>
          </p:spPr>
        </p:sp>
        <p:grpSp>
          <p:nvGrpSpPr>
            <p:cNvPr id="118" name="Group 117">
              <a:extLst>
                <a:ext uri="{FF2B5EF4-FFF2-40B4-BE49-F238E27FC236}">
                  <a16:creationId xmlns:a16="http://schemas.microsoft.com/office/drawing/2014/main" id="{7352CC7A-C152-3475-D02B-47E675FF3446}"/>
                </a:ext>
              </a:extLst>
            </p:cNvPr>
            <p:cNvGrpSpPr/>
            <p:nvPr/>
          </p:nvGrpSpPr>
          <p:grpSpPr>
            <a:xfrm>
              <a:off x="6639375" y="-37981"/>
              <a:ext cx="5235945" cy="5237057"/>
              <a:chOff x="884701" y="3026952"/>
              <a:chExt cx="5235945" cy="5237057"/>
            </a:xfrm>
          </p:grpSpPr>
          <p:sp>
            <p:nvSpPr>
              <p:cNvPr id="119" name="Shape 3">
                <a:extLst>
                  <a:ext uri="{FF2B5EF4-FFF2-40B4-BE49-F238E27FC236}">
                    <a16:creationId xmlns:a16="http://schemas.microsoft.com/office/drawing/2014/main" id="{A6AD14AB-C433-C30E-D4A2-BAED995D3C07}"/>
                  </a:ext>
                </a:extLst>
              </p:cNvPr>
              <p:cNvSpPr/>
              <p:nvPr/>
            </p:nvSpPr>
            <p:spPr>
              <a:xfrm>
                <a:off x="1020604" y="3163967"/>
                <a:ext cx="680442" cy="680442"/>
              </a:xfrm>
              <a:prstGeom prst="roundRect">
                <a:avLst>
                  <a:gd name="adj" fmla="val 13436980"/>
                </a:avLst>
              </a:prstGeom>
              <a:solidFill>
                <a:srgbClr val="E04F00"/>
              </a:solidFill>
              <a:ln/>
            </p:spPr>
          </p:sp>
          <p:sp>
            <p:nvSpPr>
              <p:cNvPr id="120" name="Shape 3">
                <a:extLst>
                  <a:ext uri="{FF2B5EF4-FFF2-40B4-BE49-F238E27FC236}">
                    <a16:creationId xmlns:a16="http://schemas.microsoft.com/office/drawing/2014/main" id="{E9B0DF76-0710-499A-276B-FA259F8938A7}"/>
                  </a:ext>
                </a:extLst>
              </p:cNvPr>
              <p:cNvSpPr/>
              <p:nvPr/>
            </p:nvSpPr>
            <p:spPr>
              <a:xfrm>
                <a:off x="1173004" y="3316367"/>
                <a:ext cx="680442" cy="680442"/>
              </a:xfrm>
              <a:prstGeom prst="roundRect">
                <a:avLst>
                  <a:gd name="adj" fmla="val 13436980"/>
                </a:avLst>
              </a:prstGeom>
              <a:solidFill>
                <a:srgbClr val="E04F00"/>
              </a:solidFill>
              <a:ln/>
            </p:spPr>
          </p:sp>
          <p:sp>
            <p:nvSpPr>
              <p:cNvPr id="121" name="Shape 3">
                <a:extLst>
                  <a:ext uri="{FF2B5EF4-FFF2-40B4-BE49-F238E27FC236}">
                    <a16:creationId xmlns:a16="http://schemas.microsoft.com/office/drawing/2014/main" id="{A0A9BCBC-09E3-008C-64A6-74F101411E40}"/>
                  </a:ext>
                </a:extLst>
              </p:cNvPr>
              <p:cNvSpPr/>
              <p:nvPr/>
            </p:nvSpPr>
            <p:spPr>
              <a:xfrm>
                <a:off x="1325404" y="3468767"/>
                <a:ext cx="680442" cy="680442"/>
              </a:xfrm>
              <a:prstGeom prst="roundRect">
                <a:avLst>
                  <a:gd name="adj" fmla="val 13436980"/>
                </a:avLst>
              </a:prstGeom>
              <a:solidFill>
                <a:srgbClr val="E04F00"/>
              </a:solidFill>
              <a:ln/>
            </p:spPr>
          </p:sp>
          <p:sp>
            <p:nvSpPr>
              <p:cNvPr id="122" name="Shape 3">
                <a:extLst>
                  <a:ext uri="{FF2B5EF4-FFF2-40B4-BE49-F238E27FC236}">
                    <a16:creationId xmlns:a16="http://schemas.microsoft.com/office/drawing/2014/main" id="{15DAAD97-A1A4-8BF9-B808-21F1685D3F87}"/>
                  </a:ext>
                </a:extLst>
              </p:cNvPr>
              <p:cNvSpPr/>
              <p:nvPr/>
            </p:nvSpPr>
            <p:spPr>
              <a:xfrm>
                <a:off x="1477804" y="3621167"/>
                <a:ext cx="680442" cy="680442"/>
              </a:xfrm>
              <a:prstGeom prst="roundRect">
                <a:avLst>
                  <a:gd name="adj" fmla="val 13436980"/>
                </a:avLst>
              </a:prstGeom>
              <a:solidFill>
                <a:srgbClr val="E04F00"/>
              </a:solidFill>
              <a:ln/>
            </p:spPr>
          </p:sp>
          <p:sp>
            <p:nvSpPr>
              <p:cNvPr id="123" name="Shape 3">
                <a:extLst>
                  <a:ext uri="{FF2B5EF4-FFF2-40B4-BE49-F238E27FC236}">
                    <a16:creationId xmlns:a16="http://schemas.microsoft.com/office/drawing/2014/main" id="{98869BB0-4934-AD0B-25DD-547E3DEF9BFF}"/>
                  </a:ext>
                </a:extLst>
              </p:cNvPr>
              <p:cNvSpPr/>
              <p:nvPr/>
            </p:nvSpPr>
            <p:spPr>
              <a:xfrm>
                <a:off x="1630204" y="3773567"/>
                <a:ext cx="680442" cy="680442"/>
              </a:xfrm>
              <a:prstGeom prst="roundRect">
                <a:avLst>
                  <a:gd name="adj" fmla="val 13436980"/>
                </a:avLst>
              </a:prstGeom>
              <a:solidFill>
                <a:srgbClr val="E04F00"/>
              </a:solidFill>
              <a:ln/>
            </p:spPr>
          </p:sp>
          <p:sp>
            <p:nvSpPr>
              <p:cNvPr id="124" name="Shape 3">
                <a:extLst>
                  <a:ext uri="{FF2B5EF4-FFF2-40B4-BE49-F238E27FC236}">
                    <a16:creationId xmlns:a16="http://schemas.microsoft.com/office/drawing/2014/main" id="{3A9DC981-56B4-C7C7-D867-6109A7FD82F3}"/>
                  </a:ext>
                </a:extLst>
              </p:cNvPr>
              <p:cNvSpPr/>
              <p:nvPr/>
            </p:nvSpPr>
            <p:spPr>
              <a:xfrm>
                <a:off x="1782604" y="3925967"/>
                <a:ext cx="680442" cy="680442"/>
              </a:xfrm>
              <a:prstGeom prst="roundRect">
                <a:avLst>
                  <a:gd name="adj" fmla="val 13436980"/>
                </a:avLst>
              </a:prstGeom>
              <a:solidFill>
                <a:srgbClr val="E04F00"/>
              </a:solidFill>
              <a:ln/>
            </p:spPr>
          </p:sp>
          <p:sp>
            <p:nvSpPr>
              <p:cNvPr id="125" name="Shape 3">
                <a:extLst>
                  <a:ext uri="{FF2B5EF4-FFF2-40B4-BE49-F238E27FC236}">
                    <a16:creationId xmlns:a16="http://schemas.microsoft.com/office/drawing/2014/main" id="{7A46BD91-FD40-3F9C-CA0B-6663F2CA985D}"/>
                  </a:ext>
                </a:extLst>
              </p:cNvPr>
              <p:cNvSpPr/>
              <p:nvPr/>
            </p:nvSpPr>
            <p:spPr>
              <a:xfrm>
                <a:off x="1935004" y="4078367"/>
                <a:ext cx="680442" cy="680442"/>
              </a:xfrm>
              <a:prstGeom prst="roundRect">
                <a:avLst>
                  <a:gd name="adj" fmla="val 13436980"/>
                </a:avLst>
              </a:prstGeom>
              <a:solidFill>
                <a:srgbClr val="E04F00"/>
              </a:solidFill>
              <a:ln/>
            </p:spPr>
          </p:sp>
          <p:sp>
            <p:nvSpPr>
              <p:cNvPr id="126" name="Shape 3">
                <a:extLst>
                  <a:ext uri="{FF2B5EF4-FFF2-40B4-BE49-F238E27FC236}">
                    <a16:creationId xmlns:a16="http://schemas.microsoft.com/office/drawing/2014/main" id="{33D2C446-59CB-B8CE-1B80-FC4270CCBBB0}"/>
                  </a:ext>
                </a:extLst>
              </p:cNvPr>
              <p:cNvSpPr/>
              <p:nvPr/>
            </p:nvSpPr>
            <p:spPr>
              <a:xfrm>
                <a:off x="2087404" y="4230767"/>
                <a:ext cx="680442" cy="680442"/>
              </a:xfrm>
              <a:prstGeom prst="roundRect">
                <a:avLst>
                  <a:gd name="adj" fmla="val 13436980"/>
                </a:avLst>
              </a:prstGeom>
              <a:solidFill>
                <a:srgbClr val="E04F00"/>
              </a:solidFill>
              <a:ln/>
            </p:spPr>
          </p:sp>
          <p:sp>
            <p:nvSpPr>
              <p:cNvPr id="127" name="Shape 3">
                <a:extLst>
                  <a:ext uri="{FF2B5EF4-FFF2-40B4-BE49-F238E27FC236}">
                    <a16:creationId xmlns:a16="http://schemas.microsoft.com/office/drawing/2014/main" id="{9475144B-8C0B-88DD-772B-EA6C974C0C39}"/>
                  </a:ext>
                </a:extLst>
              </p:cNvPr>
              <p:cNvSpPr/>
              <p:nvPr/>
            </p:nvSpPr>
            <p:spPr>
              <a:xfrm>
                <a:off x="2239804" y="4383167"/>
                <a:ext cx="680442" cy="680442"/>
              </a:xfrm>
              <a:prstGeom prst="roundRect">
                <a:avLst>
                  <a:gd name="adj" fmla="val 13436980"/>
                </a:avLst>
              </a:prstGeom>
              <a:solidFill>
                <a:srgbClr val="E04F00"/>
              </a:solidFill>
              <a:ln/>
            </p:spPr>
          </p:sp>
          <p:sp>
            <p:nvSpPr>
              <p:cNvPr id="128" name="Shape 3">
                <a:extLst>
                  <a:ext uri="{FF2B5EF4-FFF2-40B4-BE49-F238E27FC236}">
                    <a16:creationId xmlns:a16="http://schemas.microsoft.com/office/drawing/2014/main" id="{B6A2E40B-253E-1936-3FFB-A2D1EC7B03DB}"/>
                  </a:ext>
                </a:extLst>
              </p:cNvPr>
              <p:cNvSpPr/>
              <p:nvPr/>
            </p:nvSpPr>
            <p:spPr>
              <a:xfrm>
                <a:off x="2392204" y="4535567"/>
                <a:ext cx="680442" cy="680442"/>
              </a:xfrm>
              <a:prstGeom prst="roundRect">
                <a:avLst>
                  <a:gd name="adj" fmla="val 13436980"/>
                </a:avLst>
              </a:prstGeom>
              <a:solidFill>
                <a:srgbClr val="E04F00"/>
              </a:solidFill>
              <a:ln/>
            </p:spPr>
          </p:sp>
          <p:sp>
            <p:nvSpPr>
              <p:cNvPr id="129" name="Shape 3">
                <a:extLst>
                  <a:ext uri="{FF2B5EF4-FFF2-40B4-BE49-F238E27FC236}">
                    <a16:creationId xmlns:a16="http://schemas.microsoft.com/office/drawing/2014/main" id="{DBE66261-54D7-52D8-7D3D-E0E300762176}"/>
                  </a:ext>
                </a:extLst>
              </p:cNvPr>
              <p:cNvSpPr/>
              <p:nvPr/>
            </p:nvSpPr>
            <p:spPr>
              <a:xfrm>
                <a:off x="2544604" y="4687967"/>
                <a:ext cx="680442" cy="680442"/>
              </a:xfrm>
              <a:prstGeom prst="roundRect">
                <a:avLst>
                  <a:gd name="adj" fmla="val 13436980"/>
                </a:avLst>
              </a:prstGeom>
              <a:solidFill>
                <a:srgbClr val="E04F00"/>
              </a:solidFill>
              <a:ln/>
            </p:spPr>
          </p:sp>
          <p:sp>
            <p:nvSpPr>
              <p:cNvPr id="130" name="Shape 3">
                <a:extLst>
                  <a:ext uri="{FF2B5EF4-FFF2-40B4-BE49-F238E27FC236}">
                    <a16:creationId xmlns:a16="http://schemas.microsoft.com/office/drawing/2014/main" id="{F8604AD4-7BF9-B2AD-8C65-9A53CC797729}"/>
                  </a:ext>
                </a:extLst>
              </p:cNvPr>
              <p:cNvSpPr/>
              <p:nvPr/>
            </p:nvSpPr>
            <p:spPr>
              <a:xfrm>
                <a:off x="2697004" y="4840367"/>
                <a:ext cx="680442" cy="680442"/>
              </a:xfrm>
              <a:prstGeom prst="roundRect">
                <a:avLst>
                  <a:gd name="adj" fmla="val 13436980"/>
                </a:avLst>
              </a:prstGeom>
              <a:solidFill>
                <a:srgbClr val="E04F00"/>
              </a:solidFill>
              <a:ln/>
            </p:spPr>
          </p:sp>
          <p:sp>
            <p:nvSpPr>
              <p:cNvPr id="131" name="Shape 3">
                <a:extLst>
                  <a:ext uri="{FF2B5EF4-FFF2-40B4-BE49-F238E27FC236}">
                    <a16:creationId xmlns:a16="http://schemas.microsoft.com/office/drawing/2014/main" id="{2CC46A37-FA29-1143-A00F-26D06F62D716}"/>
                  </a:ext>
                </a:extLst>
              </p:cNvPr>
              <p:cNvSpPr/>
              <p:nvPr/>
            </p:nvSpPr>
            <p:spPr>
              <a:xfrm>
                <a:off x="2849404" y="4992767"/>
                <a:ext cx="680442" cy="680442"/>
              </a:xfrm>
              <a:prstGeom prst="roundRect">
                <a:avLst>
                  <a:gd name="adj" fmla="val 13436980"/>
                </a:avLst>
              </a:prstGeom>
              <a:solidFill>
                <a:srgbClr val="E04F00"/>
              </a:solidFill>
              <a:ln/>
            </p:spPr>
          </p:sp>
          <p:sp>
            <p:nvSpPr>
              <p:cNvPr id="132" name="Shape 3">
                <a:extLst>
                  <a:ext uri="{FF2B5EF4-FFF2-40B4-BE49-F238E27FC236}">
                    <a16:creationId xmlns:a16="http://schemas.microsoft.com/office/drawing/2014/main" id="{BFCF0A14-C975-F4E2-958A-759F174F1E5A}"/>
                  </a:ext>
                </a:extLst>
              </p:cNvPr>
              <p:cNvSpPr/>
              <p:nvPr/>
            </p:nvSpPr>
            <p:spPr>
              <a:xfrm>
                <a:off x="3001804" y="5145167"/>
                <a:ext cx="680442" cy="680442"/>
              </a:xfrm>
              <a:prstGeom prst="roundRect">
                <a:avLst>
                  <a:gd name="adj" fmla="val 13436980"/>
                </a:avLst>
              </a:prstGeom>
              <a:solidFill>
                <a:srgbClr val="E04F00"/>
              </a:solidFill>
              <a:ln/>
            </p:spPr>
          </p:sp>
          <p:sp>
            <p:nvSpPr>
              <p:cNvPr id="133" name="Shape 3">
                <a:extLst>
                  <a:ext uri="{FF2B5EF4-FFF2-40B4-BE49-F238E27FC236}">
                    <a16:creationId xmlns:a16="http://schemas.microsoft.com/office/drawing/2014/main" id="{712238A6-F55A-3015-79AC-9A1986DC6CAB}"/>
                  </a:ext>
                </a:extLst>
              </p:cNvPr>
              <p:cNvSpPr/>
              <p:nvPr/>
            </p:nvSpPr>
            <p:spPr>
              <a:xfrm>
                <a:off x="3154204" y="5297567"/>
                <a:ext cx="680442" cy="680442"/>
              </a:xfrm>
              <a:prstGeom prst="roundRect">
                <a:avLst>
                  <a:gd name="adj" fmla="val 13436980"/>
                </a:avLst>
              </a:prstGeom>
              <a:solidFill>
                <a:srgbClr val="E04F00"/>
              </a:solidFill>
              <a:ln/>
            </p:spPr>
          </p:sp>
          <p:sp>
            <p:nvSpPr>
              <p:cNvPr id="134" name="Shape 3">
                <a:extLst>
                  <a:ext uri="{FF2B5EF4-FFF2-40B4-BE49-F238E27FC236}">
                    <a16:creationId xmlns:a16="http://schemas.microsoft.com/office/drawing/2014/main" id="{F0920BDA-40D9-A744-AE0C-C5360F737D5E}"/>
                  </a:ext>
                </a:extLst>
              </p:cNvPr>
              <p:cNvSpPr/>
              <p:nvPr/>
            </p:nvSpPr>
            <p:spPr>
              <a:xfrm>
                <a:off x="3306604" y="5449967"/>
                <a:ext cx="680442" cy="680442"/>
              </a:xfrm>
              <a:prstGeom prst="roundRect">
                <a:avLst>
                  <a:gd name="adj" fmla="val 13436980"/>
                </a:avLst>
              </a:prstGeom>
              <a:solidFill>
                <a:srgbClr val="E04F00"/>
              </a:solidFill>
              <a:ln/>
            </p:spPr>
          </p:sp>
          <p:sp>
            <p:nvSpPr>
              <p:cNvPr id="135" name="Shape 3">
                <a:extLst>
                  <a:ext uri="{FF2B5EF4-FFF2-40B4-BE49-F238E27FC236}">
                    <a16:creationId xmlns:a16="http://schemas.microsoft.com/office/drawing/2014/main" id="{717CE649-3247-93F5-6064-560D7A546569}"/>
                  </a:ext>
                </a:extLst>
              </p:cNvPr>
              <p:cNvSpPr/>
              <p:nvPr/>
            </p:nvSpPr>
            <p:spPr>
              <a:xfrm>
                <a:off x="3459004" y="5602367"/>
                <a:ext cx="680442" cy="680442"/>
              </a:xfrm>
              <a:prstGeom prst="roundRect">
                <a:avLst>
                  <a:gd name="adj" fmla="val 13436980"/>
                </a:avLst>
              </a:prstGeom>
              <a:solidFill>
                <a:srgbClr val="E04F00"/>
              </a:solidFill>
              <a:ln/>
            </p:spPr>
          </p:sp>
          <p:sp>
            <p:nvSpPr>
              <p:cNvPr id="136" name="Shape 3">
                <a:extLst>
                  <a:ext uri="{FF2B5EF4-FFF2-40B4-BE49-F238E27FC236}">
                    <a16:creationId xmlns:a16="http://schemas.microsoft.com/office/drawing/2014/main" id="{AD81B330-735B-5A74-6B27-3D3245049181}"/>
                  </a:ext>
                </a:extLst>
              </p:cNvPr>
              <p:cNvSpPr/>
              <p:nvPr/>
            </p:nvSpPr>
            <p:spPr>
              <a:xfrm>
                <a:off x="3611404" y="5754767"/>
                <a:ext cx="680442" cy="680442"/>
              </a:xfrm>
              <a:prstGeom prst="roundRect">
                <a:avLst>
                  <a:gd name="adj" fmla="val 13436980"/>
                </a:avLst>
              </a:prstGeom>
              <a:solidFill>
                <a:srgbClr val="E04F00"/>
              </a:solidFill>
              <a:ln/>
            </p:spPr>
          </p:sp>
          <p:sp>
            <p:nvSpPr>
              <p:cNvPr id="137" name="Shape 3">
                <a:extLst>
                  <a:ext uri="{FF2B5EF4-FFF2-40B4-BE49-F238E27FC236}">
                    <a16:creationId xmlns:a16="http://schemas.microsoft.com/office/drawing/2014/main" id="{64700D90-FAB3-7E34-277F-3E117777388B}"/>
                  </a:ext>
                </a:extLst>
              </p:cNvPr>
              <p:cNvSpPr/>
              <p:nvPr/>
            </p:nvSpPr>
            <p:spPr>
              <a:xfrm>
                <a:off x="3763804" y="5907167"/>
                <a:ext cx="680442" cy="680442"/>
              </a:xfrm>
              <a:prstGeom prst="roundRect">
                <a:avLst>
                  <a:gd name="adj" fmla="val 13436980"/>
                </a:avLst>
              </a:prstGeom>
              <a:solidFill>
                <a:srgbClr val="E04F00"/>
              </a:solidFill>
              <a:ln/>
            </p:spPr>
          </p:sp>
          <p:sp>
            <p:nvSpPr>
              <p:cNvPr id="138" name="Shape 3">
                <a:extLst>
                  <a:ext uri="{FF2B5EF4-FFF2-40B4-BE49-F238E27FC236}">
                    <a16:creationId xmlns:a16="http://schemas.microsoft.com/office/drawing/2014/main" id="{174C9458-3CAD-04C5-89BD-61FDCB7F544E}"/>
                  </a:ext>
                </a:extLst>
              </p:cNvPr>
              <p:cNvSpPr/>
              <p:nvPr/>
            </p:nvSpPr>
            <p:spPr>
              <a:xfrm>
                <a:off x="3916204" y="6059567"/>
                <a:ext cx="680442" cy="680442"/>
              </a:xfrm>
              <a:prstGeom prst="roundRect">
                <a:avLst>
                  <a:gd name="adj" fmla="val 13436980"/>
                </a:avLst>
              </a:prstGeom>
              <a:solidFill>
                <a:srgbClr val="E04F00"/>
              </a:solidFill>
              <a:ln/>
            </p:spPr>
          </p:sp>
          <p:sp>
            <p:nvSpPr>
              <p:cNvPr id="139" name="Shape 3">
                <a:extLst>
                  <a:ext uri="{FF2B5EF4-FFF2-40B4-BE49-F238E27FC236}">
                    <a16:creationId xmlns:a16="http://schemas.microsoft.com/office/drawing/2014/main" id="{F57C15DD-BB5C-EDB5-4057-D02AC5FD1930}"/>
                  </a:ext>
                </a:extLst>
              </p:cNvPr>
              <p:cNvSpPr/>
              <p:nvPr/>
            </p:nvSpPr>
            <p:spPr>
              <a:xfrm>
                <a:off x="4068604" y="6211967"/>
                <a:ext cx="680442" cy="680442"/>
              </a:xfrm>
              <a:prstGeom prst="roundRect">
                <a:avLst>
                  <a:gd name="adj" fmla="val 13436980"/>
                </a:avLst>
              </a:prstGeom>
              <a:solidFill>
                <a:srgbClr val="E04F00"/>
              </a:solidFill>
              <a:ln/>
            </p:spPr>
          </p:sp>
          <p:sp>
            <p:nvSpPr>
              <p:cNvPr id="140" name="Shape 3">
                <a:extLst>
                  <a:ext uri="{FF2B5EF4-FFF2-40B4-BE49-F238E27FC236}">
                    <a16:creationId xmlns:a16="http://schemas.microsoft.com/office/drawing/2014/main" id="{8AFC7FA7-9EC6-5DC3-A72F-543EDE6B2602}"/>
                  </a:ext>
                </a:extLst>
              </p:cNvPr>
              <p:cNvSpPr/>
              <p:nvPr/>
            </p:nvSpPr>
            <p:spPr>
              <a:xfrm>
                <a:off x="4221004" y="6364367"/>
                <a:ext cx="680442" cy="680442"/>
              </a:xfrm>
              <a:prstGeom prst="roundRect">
                <a:avLst>
                  <a:gd name="adj" fmla="val 13436980"/>
                </a:avLst>
              </a:prstGeom>
              <a:solidFill>
                <a:srgbClr val="E04F00"/>
              </a:solidFill>
              <a:ln/>
            </p:spPr>
          </p:sp>
          <p:sp>
            <p:nvSpPr>
              <p:cNvPr id="141" name="Shape 3">
                <a:extLst>
                  <a:ext uri="{FF2B5EF4-FFF2-40B4-BE49-F238E27FC236}">
                    <a16:creationId xmlns:a16="http://schemas.microsoft.com/office/drawing/2014/main" id="{96A03F94-7393-4C5D-3455-DAB80C5E9C38}"/>
                  </a:ext>
                </a:extLst>
              </p:cNvPr>
              <p:cNvSpPr/>
              <p:nvPr/>
            </p:nvSpPr>
            <p:spPr>
              <a:xfrm>
                <a:off x="4373404" y="6516767"/>
                <a:ext cx="680442" cy="680442"/>
              </a:xfrm>
              <a:prstGeom prst="roundRect">
                <a:avLst>
                  <a:gd name="adj" fmla="val 13436980"/>
                </a:avLst>
              </a:prstGeom>
              <a:solidFill>
                <a:srgbClr val="E04F00"/>
              </a:solidFill>
              <a:ln/>
            </p:spPr>
          </p:sp>
          <p:sp>
            <p:nvSpPr>
              <p:cNvPr id="142" name="Shape 3">
                <a:extLst>
                  <a:ext uri="{FF2B5EF4-FFF2-40B4-BE49-F238E27FC236}">
                    <a16:creationId xmlns:a16="http://schemas.microsoft.com/office/drawing/2014/main" id="{D98A12F8-0D90-973D-2D75-9227158B8989}"/>
                  </a:ext>
                </a:extLst>
              </p:cNvPr>
              <p:cNvSpPr/>
              <p:nvPr/>
            </p:nvSpPr>
            <p:spPr>
              <a:xfrm>
                <a:off x="4525804" y="6669167"/>
                <a:ext cx="680442" cy="680442"/>
              </a:xfrm>
              <a:prstGeom prst="roundRect">
                <a:avLst>
                  <a:gd name="adj" fmla="val 13436980"/>
                </a:avLst>
              </a:prstGeom>
              <a:solidFill>
                <a:srgbClr val="E04F00"/>
              </a:solidFill>
              <a:ln/>
            </p:spPr>
          </p:sp>
          <p:sp>
            <p:nvSpPr>
              <p:cNvPr id="143" name="Shape 3">
                <a:extLst>
                  <a:ext uri="{FF2B5EF4-FFF2-40B4-BE49-F238E27FC236}">
                    <a16:creationId xmlns:a16="http://schemas.microsoft.com/office/drawing/2014/main" id="{0BEA02C3-FBC4-B5FD-0DE1-F8E8CB2F2673}"/>
                  </a:ext>
                </a:extLst>
              </p:cNvPr>
              <p:cNvSpPr/>
              <p:nvPr/>
            </p:nvSpPr>
            <p:spPr>
              <a:xfrm>
                <a:off x="4678204" y="6821567"/>
                <a:ext cx="680442" cy="680442"/>
              </a:xfrm>
              <a:prstGeom prst="roundRect">
                <a:avLst>
                  <a:gd name="adj" fmla="val 13436980"/>
                </a:avLst>
              </a:prstGeom>
              <a:solidFill>
                <a:srgbClr val="E04F00"/>
              </a:solidFill>
              <a:ln/>
            </p:spPr>
          </p:sp>
          <p:sp>
            <p:nvSpPr>
              <p:cNvPr id="144" name="Shape 3">
                <a:extLst>
                  <a:ext uri="{FF2B5EF4-FFF2-40B4-BE49-F238E27FC236}">
                    <a16:creationId xmlns:a16="http://schemas.microsoft.com/office/drawing/2014/main" id="{3AC03089-448A-C250-BC6B-A3B6850D9F34}"/>
                  </a:ext>
                </a:extLst>
              </p:cNvPr>
              <p:cNvSpPr/>
              <p:nvPr/>
            </p:nvSpPr>
            <p:spPr>
              <a:xfrm>
                <a:off x="4830604" y="6973967"/>
                <a:ext cx="680442" cy="680442"/>
              </a:xfrm>
              <a:prstGeom prst="roundRect">
                <a:avLst>
                  <a:gd name="adj" fmla="val 13436980"/>
                </a:avLst>
              </a:prstGeom>
              <a:solidFill>
                <a:srgbClr val="E04F00"/>
              </a:solidFill>
              <a:ln/>
            </p:spPr>
          </p:sp>
          <p:sp>
            <p:nvSpPr>
              <p:cNvPr id="145" name="Shape 3">
                <a:extLst>
                  <a:ext uri="{FF2B5EF4-FFF2-40B4-BE49-F238E27FC236}">
                    <a16:creationId xmlns:a16="http://schemas.microsoft.com/office/drawing/2014/main" id="{85916A42-F59D-1A9F-ED9C-107FCFB464BB}"/>
                  </a:ext>
                </a:extLst>
              </p:cNvPr>
              <p:cNvSpPr/>
              <p:nvPr/>
            </p:nvSpPr>
            <p:spPr>
              <a:xfrm>
                <a:off x="4983004" y="7126367"/>
                <a:ext cx="680442" cy="680442"/>
              </a:xfrm>
              <a:prstGeom prst="roundRect">
                <a:avLst>
                  <a:gd name="adj" fmla="val 13436980"/>
                </a:avLst>
              </a:prstGeom>
              <a:solidFill>
                <a:srgbClr val="E04F00"/>
              </a:solidFill>
              <a:ln/>
            </p:spPr>
          </p:sp>
          <p:sp>
            <p:nvSpPr>
              <p:cNvPr id="146" name="Shape 3">
                <a:extLst>
                  <a:ext uri="{FF2B5EF4-FFF2-40B4-BE49-F238E27FC236}">
                    <a16:creationId xmlns:a16="http://schemas.microsoft.com/office/drawing/2014/main" id="{80BCC723-C97C-732F-48FB-5917D7B09204}"/>
                  </a:ext>
                </a:extLst>
              </p:cNvPr>
              <p:cNvSpPr/>
              <p:nvPr/>
            </p:nvSpPr>
            <p:spPr>
              <a:xfrm>
                <a:off x="5135404" y="7278767"/>
                <a:ext cx="680442" cy="680442"/>
              </a:xfrm>
              <a:prstGeom prst="roundRect">
                <a:avLst>
                  <a:gd name="adj" fmla="val 13436980"/>
                </a:avLst>
              </a:prstGeom>
              <a:solidFill>
                <a:srgbClr val="E04F00"/>
              </a:solidFill>
              <a:ln/>
            </p:spPr>
          </p:sp>
          <p:sp>
            <p:nvSpPr>
              <p:cNvPr id="147" name="Shape 3">
                <a:extLst>
                  <a:ext uri="{FF2B5EF4-FFF2-40B4-BE49-F238E27FC236}">
                    <a16:creationId xmlns:a16="http://schemas.microsoft.com/office/drawing/2014/main" id="{9FF1CDA0-A3EE-3983-450E-72BF3D9FCC82}"/>
                  </a:ext>
                </a:extLst>
              </p:cNvPr>
              <p:cNvSpPr/>
              <p:nvPr/>
            </p:nvSpPr>
            <p:spPr>
              <a:xfrm>
                <a:off x="5287804" y="7431167"/>
                <a:ext cx="680442" cy="680442"/>
              </a:xfrm>
              <a:prstGeom prst="roundRect">
                <a:avLst>
                  <a:gd name="adj" fmla="val 13436980"/>
                </a:avLst>
              </a:prstGeom>
              <a:solidFill>
                <a:srgbClr val="E04F00"/>
              </a:solidFill>
              <a:ln/>
            </p:spPr>
          </p:sp>
          <p:sp>
            <p:nvSpPr>
              <p:cNvPr id="148" name="Shape 3">
                <a:extLst>
                  <a:ext uri="{FF2B5EF4-FFF2-40B4-BE49-F238E27FC236}">
                    <a16:creationId xmlns:a16="http://schemas.microsoft.com/office/drawing/2014/main" id="{9F4E7A8C-9E4E-0F02-A411-0EF9D27E4B94}"/>
                  </a:ext>
                </a:extLst>
              </p:cNvPr>
              <p:cNvSpPr/>
              <p:nvPr/>
            </p:nvSpPr>
            <p:spPr>
              <a:xfrm>
                <a:off x="5440204" y="7583567"/>
                <a:ext cx="680442" cy="680442"/>
              </a:xfrm>
              <a:prstGeom prst="roundRect">
                <a:avLst>
                  <a:gd name="adj" fmla="val 13436980"/>
                </a:avLst>
              </a:prstGeom>
              <a:solidFill>
                <a:srgbClr val="E04F00"/>
              </a:solidFill>
              <a:ln/>
            </p:spPr>
          </p:sp>
          <p:sp>
            <p:nvSpPr>
              <p:cNvPr id="149" name="Shape 3">
                <a:extLst>
                  <a:ext uri="{FF2B5EF4-FFF2-40B4-BE49-F238E27FC236}">
                    <a16:creationId xmlns:a16="http://schemas.microsoft.com/office/drawing/2014/main" id="{FF4B6814-CFED-C169-BDF9-8739097166D5}"/>
                  </a:ext>
                </a:extLst>
              </p:cNvPr>
              <p:cNvSpPr/>
              <p:nvPr/>
            </p:nvSpPr>
            <p:spPr>
              <a:xfrm>
                <a:off x="884701" y="3026952"/>
                <a:ext cx="680442" cy="680442"/>
              </a:xfrm>
              <a:prstGeom prst="roundRect">
                <a:avLst>
                  <a:gd name="adj" fmla="val 13436980"/>
                </a:avLst>
              </a:prstGeom>
              <a:solidFill>
                <a:srgbClr val="E04F00"/>
              </a:solidFill>
              <a:ln/>
            </p:spPr>
          </p:sp>
        </p:grpSp>
      </p:grpSp>
    </p:spTree>
    <p:extLst>
      <p:ext uri="{BB962C8B-B14F-4D97-AF65-F5344CB8AC3E}">
        <p14:creationId xmlns:p14="http://schemas.microsoft.com/office/powerpoint/2010/main" val="27197502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394</Words>
  <Application>Microsoft Office PowerPoint</Application>
  <PresentationFormat>Custom</PresentationFormat>
  <Paragraphs>66</Paragraphs>
  <Slides>7</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Kasak Masrani</cp:lastModifiedBy>
  <cp:revision>19</cp:revision>
  <dcterms:created xsi:type="dcterms:W3CDTF">2025-08-20T04:02:50Z</dcterms:created>
  <dcterms:modified xsi:type="dcterms:W3CDTF">2025-08-22T18:50:57Z</dcterms:modified>
</cp:coreProperties>
</file>